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1486" r:id="rId2"/>
    <p:sldId id="3401" r:id="rId3"/>
    <p:sldId id="3402" r:id="rId4"/>
    <p:sldId id="3369" r:id="rId5"/>
    <p:sldId id="3344" r:id="rId6"/>
    <p:sldId id="3125" r:id="rId7"/>
    <p:sldId id="3345" r:id="rId8"/>
    <p:sldId id="3346" r:id="rId9"/>
    <p:sldId id="3347" r:id="rId10"/>
    <p:sldId id="3385" r:id="rId11"/>
    <p:sldId id="3351" r:id="rId12"/>
    <p:sldId id="3403" r:id="rId13"/>
    <p:sldId id="3404" r:id="rId14"/>
    <p:sldId id="3405" r:id="rId15"/>
    <p:sldId id="3406" r:id="rId16"/>
    <p:sldId id="3432" r:id="rId17"/>
    <p:sldId id="3433" r:id="rId18"/>
    <p:sldId id="3434" r:id="rId19"/>
    <p:sldId id="3435" r:id="rId20"/>
    <p:sldId id="3436" r:id="rId21"/>
    <p:sldId id="3437" r:id="rId22"/>
    <p:sldId id="3393" r:id="rId23"/>
    <p:sldId id="3387" r:id="rId24"/>
    <p:sldId id="3386" r:id="rId25"/>
    <p:sldId id="3389" r:id="rId26"/>
    <p:sldId id="3388" r:id="rId27"/>
    <p:sldId id="3390" r:id="rId28"/>
    <p:sldId id="3440" r:id="rId29"/>
    <p:sldId id="3449" r:id="rId30"/>
    <p:sldId id="3439" r:id="rId31"/>
    <p:sldId id="3392" r:id="rId32"/>
    <p:sldId id="3391" r:id="rId33"/>
    <p:sldId id="3441" r:id="rId34"/>
    <p:sldId id="3453" r:id="rId35"/>
    <p:sldId id="3442" r:id="rId36"/>
    <p:sldId id="3450" r:id="rId37"/>
    <p:sldId id="3445" r:id="rId38"/>
    <p:sldId id="3451" r:id="rId39"/>
    <p:sldId id="3443" r:id="rId40"/>
    <p:sldId id="3452" r:id="rId41"/>
    <p:sldId id="3454" r:id="rId42"/>
    <p:sldId id="3446" r:id="rId43"/>
    <p:sldId id="3447" r:id="rId44"/>
  </p:sldIdLst>
  <p:sldSz cx="9144000" cy="5143500" type="screen16x9"/>
  <p:notesSz cx="6858000" cy="9144000"/>
  <p:defaultTextStyle>
    <a:defPPr>
      <a:defRPr lang="en-US"/>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CC"/>
    <a:srgbClr val="66FF66"/>
    <a:srgbClr val="FF66CC"/>
    <a:srgbClr val="FFFF66"/>
    <a:srgbClr val="FFFF00"/>
    <a:srgbClr val="FF9900"/>
    <a:srgbClr val="110759"/>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9" autoAdjust="0"/>
    <p:restoredTop sz="81579" autoAdjust="0"/>
  </p:normalViewPr>
  <p:slideViewPr>
    <p:cSldViewPr>
      <p:cViewPr varScale="1">
        <p:scale>
          <a:sx n="66" d="100"/>
          <a:sy n="66" d="100"/>
        </p:scale>
        <p:origin x="-1002" y="-96"/>
      </p:cViewPr>
      <p:guideLst>
        <p:guide orient="horz" pos="1620"/>
        <p:guide pos="2880"/>
      </p:guideLst>
    </p:cSldViewPr>
  </p:slideViewPr>
  <p:outlineViewPr>
    <p:cViewPr>
      <p:scale>
        <a:sx n="33" d="100"/>
        <a:sy n="33" d="100"/>
      </p:scale>
      <p:origin x="0" y="17008"/>
    </p:cViewPr>
  </p:outlineViewPr>
  <p:notesTextViewPr>
    <p:cViewPr>
      <p:scale>
        <a:sx n="100" d="100"/>
        <a:sy n="100" d="100"/>
      </p:scale>
      <p:origin x="0" y="0"/>
    </p:cViewPr>
  </p:notesTextViewPr>
  <p:sorterViewPr>
    <p:cViewPr>
      <p:scale>
        <a:sx n="66" d="100"/>
        <a:sy n="66" d="100"/>
      </p:scale>
      <p:origin x="0" y="1266"/>
    </p:cViewPr>
  </p:sorterViewPr>
  <p:notesViewPr>
    <p:cSldViewPr>
      <p:cViewPr varScale="1">
        <p:scale>
          <a:sx n="66" d="100"/>
          <a:sy n="66" d="100"/>
        </p:scale>
        <p:origin x="-259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7CD7DC39-4902-4D69-A48C-F781C741769C}" type="datetimeFigureOut">
              <a:rPr lang="en-US"/>
              <a:pPr>
                <a:defRPr/>
              </a:pPr>
              <a:t>11/7/2015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43A8E68C-CE47-441D-A423-F3A0F411267C}" type="slidenum">
              <a:rPr lang="en-US"/>
              <a:pPr>
                <a:defRPr/>
              </a:pPr>
              <a:t>‹#›</a:t>
            </a:fld>
            <a:endParaRPr lang="en-US"/>
          </a:p>
        </p:txBody>
      </p:sp>
    </p:spTree>
    <p:extLst>
      <p:ext uri="{BB962C8B-B14F-4D97-AF65-F5344CB8AC3E}">
        <p14:creationId xmlns:p14="http://schemas.microsoft.com/office/powerpoint/2010/main" xmlns="" val="59670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a:lnSpc>
                <a:spcPct val="90000"/>
              </a:lnSpc>
            </a:pPr>
            <a:r>
              <a:rPr lang="en-US" sz="1100" smtClean="0"/>
              <a:t>Om Ajnana timirandhasya, jnananjana salakaya		</a:t>
            </a:r>
          </a:p>
          <a:p>
            <a:pPr>
              <a:lnSpc>
                <a:spcPct val="90000"/>
              </a:lnSpc>
            </a:pPr>
            <a:r>
              <a:rPr lang="en-US" sz="1100" smtClean="0"/>
              <a:t>Caksur unmimiltam yena, tasmai sri gurave namah		</a:t>
            </a:r>
          </a:p>
          <a:p>
            <a:pPr>
              <a:lnSpc>
                <a:spcPct val="90000"/>
              </a:lnSpc>
            </a:pPr>
            <a:r>
              <a:rPr lang="en-US" sz="1100" smtClean="0"/>
              <a:t>Namah om vishnu padaya, radhikayah priyatmane		</a:t>
            </a:r>
          </a:p>
          <a:p>
            <a:pPr>
              <a:lnSpc>
                <a:spcPct val="90000"/>
              </a:lnSpc>
            </a:pPr>
            <a:r>
              <a:rPr lang="en-US" sz="1100" smtClean="0"/>
              <a:t>Sri-srimad bhaktivedanta, narayana iti namine		</a:t>
            </a:r>
          </a:p>
          <a:p>
            <a:pPr>
              <a:lnSpc>
                <a:spcPct val="90000"/>
              </a:lnSpc>
            </a:pPr>
            <a:endParaRPr lang="en-US" sz="1100" smtClean="0"/>
          </a:p>
          <a:p>
            <a:pPr>
              <a:lnSpc>
                <a:spcPct val="90000"/>
              </a:lnSpc>
            </a:pPr>
            <a:r>
              <a:rPr lang="en-US" sz="1100" smtClean="0"/>
              <a:t>Narayanam gurum vande,</a:t>
            </a:r>
            <a:r>
              <a:rPr lang="en-US" sz="1100" baseline="0" smtClean="0"/>
              <a:t> </a:t>
            </a:r>
            <a:r>
              <a:rPr lang="en-US" sz="1100" smtClean="0"/>
              <a:t>Saranam bhakta bāndhavam</a:t>
            </a:r>
          </a:p>
          <a:p>
            <a:pPr>
              <a:lnSpc>
                <a:spcPct val="90000"/>
              </a:lnSpc>
            </a:pPr>
            <a:r>
              <a:rPr lang="en-US" sz="1100" smtClean="0"/>
              <a:t>Gaura manobhishtam poornam,</a:t>
            </a:r>
            <a:r>
              <a:rPr lang="en-US" sz="1100" baseline="0" smtClean="0"/>
              <a:t> </a:t>
            </a:r>
            <a:r>
              <a:rPr lang="en-US" sz="1100" smtClean="0"/>
              <a:t>Radha dāsyam pradāyakam</a:t>
            </a:r>
          </a:p>
          <a:p>
            <a:pPr>
              <a:lnSpc>
                <a:spcPct val="90000"/>
              </a:lnSpc>
            </a:pPr>
            <a:r>
              <a:rPr lang="en-US" sz="1100" smtClean="0"/>
              <a:t>Rupānugācarya varyam,</a:t>
            </a:r>
            <a:r>
              <a:rPr lang="en-US" sz="1100" baseline="0" smtClean="0"/>
              <a:t> </a:t>
            </a:r>
            <a:r>
              <a:rPr lang="en-US" sz="1100" smtClean="0"/>
              <a:t>Rupa manjari preshtakam</a:t>
            </a:r>
          </a:p>
          <a:p>
            <a:pPr>
              <a:lnSpc>
                <a:spcPct val="90000"/>
              </a:lnSpc>
            </a:pPr>
            <a:r>
              <a:rPr lang="en-US" sz="1100" smtClean="0"/>
              <a:t>Patita pāvana bāndhava,</a:t>
            </a:r>
            <a:r>
              <a:rPr lang="en-US" sz="1100" baseline="0" smtClean="0"/>
              <a:t> </a:t>
            </a:r>
            <a:r>
              <a:rPr lang="en-US" sz="1100" smtClean="0"/>
              <a:t>Yugācarya nārāyanam</a:t>
            </a:r>
          </a:p>
          <a:p>
            <a:pPr>
              <a:lnSpc>
                <a:spcPct val="90000"/>
              </a:lnSpc>
            </a:pPr>
            <a:endParaRPr lang="en-US" sz="1100" smtClean="0"/>
          </a:p>
          <a:p>
            <a:pPr>
              <a:lnSpc>
                <a:spcPct val="90000"/>
              </a:lnSpc>
            </a:pPr>
            <a:r>
              <a:rPr lang="en-US" sz="1100" smtClean="0"/>
              <a:t>Sri krishna lila kathane sudaksham,</a:t>
            </a:r>
            <a:r>
              <a:rPr lang="en-US" sz="1100" baseline="0" smtClean="0"/>
              <a:t> </a:t>
            </a:r>
            <a:r>
              <a:rPr lang="en-US" sz="1100" smtClean="0"/>
              <a:t>Audarya-madhurya gunais ca yuktam</a:t>
            </a:r>
          </a:p>
          <a:p>
            <a:pPr>
              <a:lnSpc>
                <a:spcPct val="90000"/>
              </a:lnSpc>
            </a:pPr>
            <a:r>
              <a:rPr lang="en-US" sz="1100" smtClean="0"/>
              <a:t>Varam varenyam purusham mahantam,</a:t>
            </a:r>
            <a:r>
              <a:rPr lang="en-US" sz="1100" baseline="0" smtClean="0"/>
              <a:t> </a:t>
            </a:r>
            <a:r>
              <a:rPr lang="en-US" sz="1100" smtClean="0"/>
              <a:t>Narayanam tvam sirasa namami</a:t>
            </a:r>
          </a:p>
          <a:p>
            <a:pPr>
              <a:lnSpc>
                <a:spcPct val="90000"/>
              </a:lnSpc>
            </a:pPr>
            <a:endParaRPr lang="en-US" sz="1100" smtClean="0"/>
          </a:p>
          <a:p>
            <a:pPr>
              <a:lnSpc>
                <a:spcPct val="90000"/>
              </a:lnSpc>
            </a:pPr>
            <a:r>
              <a:rPr lang="en-US" sz="1100" smtClean="0"/>
              <a:t>He krishna karuna sindho, dina bandho jagat pate		</a:t>
            </a:r>
          </a:p>
          <a:p>
            <a:pPr>
              <a:lnSpc>
                <a:spcPct val="90000"/>
              </a:lnSpc>
            </a:pPr>
            <a:r>
              <a:rPr lang="en-US" sz="1100" smtClean="0"/>
              <a:t>Gopesha gopika kanta, radha kanta namo </a:t>
            </a:r>
            <a:r>
              <a:rPr lang="ja-JP" altLang="en-US" sz="1100" smtClean="0"/>
              <a:t>‘</a:t>
            </a:r>
            <a:r>
              <a:rPr lang="en-US" altLang="ja-JP" sz="1100" smtClean="0"/>
              <a:t>stu te</a:t>
            </a:r>
          </a:p>
          <a:p>
            <a:pPr>
              <a:lnSpc>
                <a:spcPct val="90000"/>
              </a:lnSpc>
            </a:pPr>
            <a:endParaRPr lang="en-US" sz="1100" smtClean="0"/>
          </a:p>
          <a:p>
            <a:pPr>
              <a:lnSpc>
                <a:spcPct val="90000"/>
              </a:lnSpc>
            </a:pPr>
            <a:r>
              <a:rPr lang="en-US" sz="1100" smtClean="0"/>
              <a:t>Tapta kancana gaurangi, radhe vrindavaneshvari</a:t>
            </a:r>
          </a:p>
          <a:p>
            <a:pPr>
              <a:lnSpc>
                <a:spcPct val="90000"/>
              </a:lnSpc>
            </a:pPr>
            <a:r>
              <a:rPr lang="en-US" sz="1100" smtClean="0"/>
              <a:t>vrsabhanu sute devi, pranamami hari priye</a:t>
            </a:r>
          </a:p>
          <a:p>
            <a:pPr>
              <a:lnSpc>
                <a:spcPct val="90000"/>
              </a:lnSpc>
            </a:pPr>
            <a:endParaRPr lang="en-US" sz="1100" smtClean="0"/>
          </a:p>
          <a:p>
            <a:pPr>
              <a:lnSpc>
                <a:spcPct val="90000"/>
              </a:lnSpc>
            </a:pPr>
            <a:r>
              <a:rPr lang="en-US" sz="1100" smtClean="0"/>
              <a:t>bhajami radham aravinda netram,</a:t>
            </a:r>
            <a:r>
              <a:rPr lang="en-US" sz="1100" baseline="0" smtClean="0"/>
              <a:t> </a:t>
            </a:r>
            <a:r>
              <a:rPr lang="en-US" sz="1100" smtClean="0"/>
              <a:t>smarami radham madhurasmi-tasyam</a:t>
            </a:r>
          </a:p>
          <a:p>
            <a:pPr>
              <a:lnSpc>
                <a:spcPct val="90000"/>
              </a:lnSpc>
            </a:pPr>
            <a:r>
              <a:rPr lang="en-US" sz="1100" smtClean="0"/>
              <a:t>vadami radham karuna bharardram,</a:t>
            </a:r>
            <a:r>
              <a:rPr lang="en-US" sz="1100" baseline="0" smtClean="0"/>
              <a:t> </a:t>
            </a:r>
            <a:r>
              <a:rPr lang="en-US" sz="1100" smtClean="0"/>
              <a:t>tato mam anyasti gatir na kapi</a:t>
            </a:r>
          </a:p>
          <a:p>
            <a:pPr>
              <a:lnSpc>
                <a:spcPct val="90000"/>
              </a:lnSpc>
            </a:pPr>
            <a:endParaRPr lang="en-US" sz="1100" smtClean="0"/>
          </a:p>
          <a:p>
            <a:pPr>
              <a:lnSpc>
                <a:spcPct val="90000"/>
              </a:lnSpc>
            </a:pPr>
            <a:r>
              <a:rPr lang="en-US" sz="1200" b="0" i="0" kern="1200" smtClean="0">
                <a:solidFill>
                  <a:schemeClr val="tx1"/>
                </a:solidFill>
                <a:latin typeface="+mn-lt"/>
                <a:ea typeface="MS PGothic" pitchFamily="34" charset="-128"/>
                <a:cs typeface="ＭＳ Ｐゴシック" charset="0"/>
              </a:rPr>
              <a:t>bhaktya vihina aparadha-laksaih,</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ksiptas ca kamadi-taranga-madhye</a:t>
            </a:r>
            <a:br>
              <a:rPr lang="en-US" sz="1200" b="0" i="0" kern="1200" smtClean="0">
                <a:solidFill>
                  <a:schemeClr val="tx1"/>
                </a:solidFill>
                <a:latin typeface="+mn-lt"/>
                <a:ea typeface="MS PGothic" pitchFamily="34" charset="-128"/>
                <a:cs typeface="ＭＳ Ｐゴシック" charset="0"/>
              </a:rPr>
            </a:br>
            <a:r>
              <a:rPr lang="en-US" sz="1200" b="0" i="0" kern="1200" smtClean="0">
                <a:solidFill>
                  <a:schemeClr val="tx1"/>
                </a:solidFill>
                <a:latin typeface="+mn-lt"/>
                <a:ea typeface="MS PGothic" pitchFamily="34" charset="-128"/>
                <a:cs typeface="ＭＳ Ｐゴシック" charset="0"/>
              </a:rPr>
              <a:t>krpamayi tvam saranam prapanna,</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vrnde namas te caranaravindam</a:t>
            </a:r>
            <a:endParaRPr lang="en-US" sz="1100" i="0" smtClean="0"/>
          </a:p>
          <a:p>
            <a:pPr>
              <a:lnSpc>
                <a:spcPct val="90000"/>
              </a:lnSpc>
            </a:pPr>
            <a:r>
              <a:rPr lang="en-US" sz="1100" smtClean="0"/>
              <a:t>--------------------------</a:t>
            </a:r>
          </a:p>
          <a:p>
            <a:pPr>
              <a:lnSpc>
                <a:spcPct val="90000"/>
              </a:lnSpc>
            </a:pPr>
            <a:r>
              <a:rPr lang="en-US" sz="1100" smtClean="0"/>
              <a:t>First of all, I pay my koti dandavat pranams to my diksha guru Om vishnupada rupanuga acharya Sri Sri Bhakti Vedanta Narayana Goswami maharaja. My koti dandavat pranams to Sri Sri Bhakti Vedanta Swami Prabhupada, and guru varga.</a:t>
            </a:r>
          </a:p>
          <a:p>
            <a:pPr>
              <a:lnSpc>
                <a:spcPct val="90000"/>
              </a:lnSpc>
            </a:pPr>
            <a:r>
              <a:rPr lang="en-US" sz="1100" smtClean="0"/>
              <a:t>My humble pranams at the lotus feet of all assembled devotees, vaishnavas and vaishnavis..</a:t>
            </a:r>
          </a:p>
          <a:p>
            <a:pPr>
              <a:lnSpc>
                <a:spcPct val="90000"/>
              </a:lnSpc>
            </a:pPr>
            <a:endParaRPr lang="en-US" sz="1100" smtClean="0"/>
          </a:p>
        </p:txBody>
      </p:sp>
      <p:sp>
        <p:nvSpPr>
          <p:cNvPr id="56324" name="Slide Number Placeholder 3"/>
          <p:cNvSpPr>
            <a:spLocks noGrp="1"/>
          </p:cNvSpPr>
          <p:nvPr>
            <p:ph type="sldNum" sz="quarter" idx="5"/>
          </p:nvPr>
        </p:nvSpPr>
        <p:spPr bwMode="auto">
          <a:noFill/>
          <a:ln>
            <a:miter lim="800000"/>
            <a:headEnd/>
            <a:tailEnd/>
          </a:ln>
        </p:spPr>
        <p:txBody>
          <a:bodyPr/>
          <a:lstStyle/>
          <a:p>
            <a:fld id="{A913AE17-75E7-4392-8ABB-850D66568FB4}" type="slidenum">
              <a:rPr lang="en-US" smtClean="0">
                <a:latin typeface="Arial" charset="0"/>
                <a:ea typeface="MS PGothic" pitchFamily="34" charset="-128"/>
              </a:rPr>
              <a:pPr/>
              <a:t>1</a:t>
            </a:fld>
            <a:endParaRPr lang="en-US" smtClean="0">
              <a:latin typeface="Arial"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Well,</a:t>
            </a:r>
            <a:r>
              <a:rPr lang="en-US" baseline="0" smtClean="0"/>
              <a:t> i</a:t>
            </a:r>
            <a:r>
              <a:rPr lang="en-US" smtClean="0"/>
              <a:t>f you are not drunk, you can surely understand !</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E56FEC-7EB5-4E2D-A833-C9DB513F61EC}" type="slidenum">
              <a:rPr lang="en-US" smtClean="0"/>
              <a:pPr>
                <a:defRPr/>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E56FEC-7EB5-4E2D-A833-C9DB513F61EC}" type="slidenum">
              <a:rPr lang="en-US" smtClean="0"/>
              <a:pPr>
                <a:defRPr/>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E56FEC-7EB5-4E2D-A833-C9DB513F61EC}" type="slidenum">
              <a:rPr lang="en-US" smtClean="0"/>
              <a:pPr>
                <a:defRPr/>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E56FEC-7EB5-4E2D-A833-C9DB513F61EC}" type="slidenum">
              <a:rPr lang="en-US" smtClean="0"/>
              <a:pPr>
                <a:defRPr/>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do not see</a:t>
            </a:r>
            <a:r>
              <a:rPr lang="en-US" baseline="0" smtClean="0"/>
              <a:t> Krishna all the time, but He is always seeing us!</a:t>
            </a:r>
          </a:p>
          <a:p>
            <a:r>
              <a:rPr lang="en-US" baseline="0" smtClean="0"/>
              <a:t>He is in everyone’s heart.</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But devotees see Krishna with their divine eyes – not physical eye.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Lord Sri Caitanya</a:t>
            </a:r>
            <a:r>
              <a:rPr lang="en-US" baseline="0" smtClean="0"/>
              <a:t> came to show this very clearly.</a:t>
            </a:r>
          </a:p>
          <a:p>
            <a:r>
              <a:rPr lang="en-US" baseline="0" smtClean="0"/>
              <a:t>He was distributing this kind of very high Bhakti to every one!</a:t>
            </a:r>
          </a:p>
          <a:p>
            <a:r>
              <a:rPr lang="en-US" smtClean="0"/>
              <a:t>He came with His associates from Svetadvipa,</a:t>
            </a:r>
            <a:r>
              <a:rPr lang="en-US" baseline="0" smtClean="0"/>
              <a:t> a part of Goloka </a:t>
            </a:r>
            <a:r>
              <a:rPr lang="en-US" smtClean="0"/>
              <a:t>to teach as how we should be living and become a bhakta of Lord Krishna.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Lord</a:t>
            </a:r>
            <a:r>
              <a:rPr lang="en-US" baseline="0" smtClean="0"/>
              <a:t> Caitanya used to travel to all the places..</a:t>
            </a:r>
          </a:p>
          <a:p>
            <a:r>
              <a:rPr lang="en-US" baseline="0" smtClean="0"/>
              <a:t>Once He happened to give some mercy to a washer man...</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washer man used to bring the loads of dirty clothes to the nearby river bank to wash..</a:t>
            </a:r>
          </a:p>
          <a:p>
            <a:r>
              <a:rPr lang="en-US" smtClean="0"/>
              <a:t>His wife later brings him the food for lunch.</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a:pPr>
                <a:defRPr/>
              </a:pPr>
              <a:t>4</a:t>
            </a:fld>
            <a:endParaRPr lang="en-US"/>
          </a:p>
        </p:txBody>
      </p:sp>
    </p:spTree>
    <p:extLst>
      <p:ext uri="{BB962C8B-B14F-4D97-AF65-F5344CB8AC3E}">
        <p14:creationId xmlns="" xmlns:p14="http://schemas.microsoft.com/office/powerpoint/2010/main" val="174946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 a day morning, both Lord Caitanya and Lord Nityananda happened to be passing by..</a:t>
            </a:r>
          </a:p>
          <a:p>
            <a:r>
              <a:rPr lang="en-US" smtClean="0"/>
              <a:t>When they rested under a tree, they saw this washer man and felt very pitful...</a:t>
            </a:r>
          </a:p>
          <a:p>
            <a:r>
              <a:rPr lang="en-US" smtClean="0"/>
              <a:t>They both decided to give some mercy..</a:t>
            </a:r>
          </a:p>
          <a:p>
            <a:r>
              <a:rPr lang="en-US" smtClean="0"/>
              <a:t>They</a:t>
            </a:r>
            <a:r>
              <a:rPr lang="en-US" baseline="0" smtClean="0"/>
              <a:t> approached,”Oh, you look like working very hard..”</a:t>
            </a:r>
          </a:p>
          <a:p>
            <a:r>
              <a:rPr lang="en-US" baseline="0" smtClean="0"/>
              <a:t>Washerman looked,”Oh you sannyasis don’t have any work.. Not me..”</a:t>
            </a:r>
          </a:p>
          <a:p>
            <a:r>
              <a:rPr lang="en-US" smtClean="0"/>
              <a:t>“We want you to chant the holy mantra!’</a:t>
            </a:r>
          </a:p>
          <a:p>
            <a:r>
              <a:rPr lang="en-US" smtClean="0"/>
              <a:t>“Now? You must be kidding! Why? What good does it</a:t>
            </a:r>
            <a:r>
              <a:rPr lang="en-US" baseline="0" smtClean="0"/>
              <a:t> bring? Go away!”</a:t>
            </a:r>
          </a:p>
          <a:p>
            <a:r>
              <a:rPr lang="en-US" baseline="0" smtClean="0"/>
              <a:t>“Please chant “  “No way!”</a:t>
            </a:r>
          </a:p>
          <a:p>
            <a:r>
              <a:rPr lang="en-US" baseline="0" smtClean="0"/>
              <a:t>‘At least once.. Otherwise we won’t go away!’</a:t>
            </a:r>
          </a:p>
          <a:p>
            <a:r>
              <a:rPr lang="en-US" baseline="0" smtClean="0"/>
              <a:t>Ok, what to chant? hare what?</a:t>
            </a:r>
          </a:p>
          <a:p>
            <a:r>
              <a:rPr lang="en-US" baseline="0" smtClean="0"/>
              <a:t>Hare Krsna, Hare Krsna,..... </a:t>
            </a:r>
          </a:p>
          <a:p>
            <a:r>
              <a:rPr lang="en-US" baseline="0" smtClean="0"/>
              <a:t>That was it..</a:t>
            </a:r>
            <a:endParaRPr lang="en-US"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It was like a small</a:t>
            </a:r>
            <a:r>
              <a:rPr lang="en-US" baseline="0" smtClean="0"/>
              <a:t> fire caught in...</a:t>
            </a:r>
          </a:p>
          <a:p>
            <a:r>
              <a:rPr lang="en-US" baseline="0" smtClean="0"/>
              <a:t>and he started dancing!</a:t>
            </a:r>
          </a:p>
          <a:p>
            <a:r>
              <a:rPr lang="en-US" baseline="0" smtClean="0"/>
              <a:t>he was like a mad person.. or like a drunkard...</a:t>
            </a:r>
          </a:p>
          <a:p>
            <a:r>
              <a:rPr lang="en-US" baseline="0" smtClean="0"/>
              <a:t>Seeing him dancing so mad, the donkey also started dancing!</a:t>
            </a:r>
          </a:p>
          <a:p>
            <a:r>
              <a:rPr lang="en-US" baseline="0" smtClean="0"/>
              <a:t>And singing and singing!</a:t>
            </a:r>
          </a:p>
          <a:p>
            <a:endParaRPr lang="en-US" baseline="0" smtClean="0"/>
          </a:p>
          <a:p>
            <a:r>
              <a:rPr lang="en-US" baseline="0" smtClean="0"/>
              <a:t>Lord Caitanya and Lord Nityananda smiled and left..</a:t>
            </a:r>
          </a:p>
          <a:p>
            <a:endParaRPr lang="en-US" baseline="0" smtClean="0"/>
          </a:p>
          <a:p>
            <a:r>
              <a:rPr lang="en-US" baseline="0" smtClean="0"/>
              <a:t>But his dancing with his donkey was going on.. and on..</a:t>
            </a:r>
          </a:p>
          <a:p>
            <a:endParaRPr lang="en-US" baseline="0" smtClean="0"/>
          </a:p>
          <a:p>
            <a:endParaRPr lang="en-US" baseline="0" smtClean="0"/>
          </a:p>
          <a:p>
            <a:endParaRPr lang="en-US" baseline="0" smtClean="0"/>
          </a:p>
          <a:p>
            <a:r>
              <a:rPr lang="en-US" baseline="0" smtClean="0"/>
              <a:t>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His wife came with the lunch...</a:t>
            </a:r>
          </a:p>
          <a:p>
            <a:r>
              <a:rPr lang="en-US" smtClean="0"/>
              <a:t>Noticed that all the clothes are lying around in pile, and her husband dancing!!</a:t>
            </a:r>
          </a:p>
          <a:p>
            <a:r>
              <a:rPr lang="en-US" smtClean="0"/>
              <a:t>And dancing with his donkey!</a:t>
            </a:r>
          </a:p>
          <a:p>
            <a:endParaRPr lang="en-US" smtClean="0"/>
          </a:p>
          <a:p>
            <a:r>
              <a:rPr lang="en-US" smtClean="0"/>
              <a:t>She got panic... She went near and got scared to even touch..</a:t>
            </a:r>
          </a:p>
          <a:p>
            <a:r>
              <a:rPr lang="en-US" smtClean="0"/>
              <a:t>She though that her husband has been possessed by a GHOST..</a:t>
            </a:r>
          </a:p>
          <a:p>
            <a:r>
              <a:rPr lang="en-US" smtClean="0"/>
              <a:t>She ran to the village,</a:t>
            </a:r>
            <a:r>
              <a:rPr lang="en-US" baseline="0" smtClean="0"/>
              <a:t> told the problem and brought some people.</a:t>
            </a:r>
          </a:p>
          <a:p>
            <a:endParaRPr lang="en-US" baseline="0" smtClean="0"/>
          </a:p>
          <a:p>
            <a:r>
              <a:rPr lang="en-US" baseline="0" smtClean="0"/>
              <a:t>People with strength tried to catch him..</a:t>
            </a:r>
          </a:p>
          <a:p>
            <a:r>
              <a:rPr lang="en-US" baseline="0" smtClean="0"/>
              <a:t>But whoever touched him also started to dance!</a:t>
            </a:r>
          </a:p>
          <a:p>
            <a:r>
              <a:rPr lang="en-US" baseline="0" smtClean="0"/>
              <a:t>She was now more panic.</a:t>
            </a:r>
          </a:p>
          <a:p>
            <a:r>
              <a:rPr lang="en-US" baseline="0" smtClean="0"/>
              <a:t>‘Oh, this is a very powerful ghost.. Let me bring more people..”</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Eventually the entire village people came..</a:t>
            </a:r>
          </a:p>
          <a:p>
            <a:r>
              <a:rPr lang="en-US" smtClean="0"/>
              <a:t>And every one was dancing..</a:t>
            </a:r>
          </a:p>
          <a:p>
            <a:r>
              <a:rPr lang="en-US" smtClean="0"/>
              <a:t>‘Hari Bol! Hari Bol! hare Krishna hare Krishna...”</a:t>
            </a:r>
          </a:p>
          <a:p>
            <a:endParaRPr lang="en-US" smtClean="0"/>
          </a:p>
          <a:p>
            <a:r>
              <a:rPr lang="en-US" smtClean="0"/>
              <a:t>there was even rain.. no one cared..</a:t>
            </a:r>
          </a:p>
          <a:p>
            <a:r>
              <a:rPr lang="en-US" smtClean="0"/>
              <a:t>She was crying and weeping...”What can I do, What can I do..”</a:t>
            </a:r>
          </a:p>
          <a:p>
            <a:r>
              <a:rPr lang="en-US" smtClean="0"/>
              <a:t>Towards evening, slowly</a:t>
            </a:r>
            <a:r>
              <a:rPr lang="en-US" baseline="0" smtClean="0"/>
              <a:t> the dancing came to stop..</a:t>
            </a:r>
          </a:p>
          <a:p>
            <a:endParaRPr lang="en-US" baseline="0" smtClean="0"/>
          </a:p>
          <a:p>
            <a:r>
              <a:rPr lang="en-US" baseline="0" smtClean="0"/>
              <a:t>They were wondering what was happening..</a:t>
            </a:r>
          </a:p>
          <a:p>
            <a:r>
              <a:rPr lang="en-US" baseline="0" smtClean="0"/>
              <a:t>Then the washer man told about the two Sanyasis, who asked him to chant...!</a:t>
            </a:r>
          </a:p>
          <a:p>
            <a:r>
              <a:rPr lang="en-US" smtClean="0"/>
              <a:t>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Same</a:t>
            </a:r>
            <a:r>
              <a:rPr lang="en-US" baseline="0" smtClean="0"/>
              <a:t> thing with the flute of Krishna!</a:t>
            </a:r>
          </a:p>
          <a:p>
            <a:r>
              <a:rPr lang="en-US" baseline="0" smtClean="0"/>
              <a:t>When he sings, every one and the whole Brahmandas become like mad and dancing as drunkards..</a:t>
            </a:r>
          </a:p>
          <a:p>
            <a:endParaRPr lang="en-US" baseline="0" smtClean="0"/>
          </a:p>
          <a:p>
            <a:r>
              <a:rPr lang="en-US" baseline="0" smtClean="0"/>
              <a:t>But kind of madness is this?</a:t>
            </a:r>
          </a:p>
          <a:p>
            <a:r>
              <a:rPr lang="en-US" baseline="0" smtClean="0"/>
              <a:t>This is not materialistic!</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If you see a</a:t>
            </a:r>
            <a:r>
              <a:rPr lang="en-US" baseline="0" smtClean="0"/>
              <a:t> drunkard and a high class bhakta, one may feel similar..</a:t>
            </a:r>
          </a:p>
          <a:p>
            <a:r>
              <a:rPr lang="en-US" baseline="0" smtClean="0"/>
              <a:t>But they are not same..</a:t>
            </a:r>
          </a:p>
          <a:p>
            <a:r>
              <a:rPr lang="en-US" baseline="0" smtClean="0"/>
              <a:t>One is the worst, and the other the best!</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Arjuna saw two types of visions..</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How does Krishna give His vision?</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Yogis see Him as Paramatma – just once after millions of years of penance!</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Meerabai has seen several</a:t>
            </a:r>
            <a:r>
              <a:rPr lang="en-US" baseline="0" smtClean="0"/>
              <a:t> types of visions..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How does Krishna give His vision?</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smtClean="0">
                <a:solidFill>
                  <a:schemeClr val="bg1"/>
                </a:solidFill>
              </a:rPr>
              <a:t>Why</a:t>
            </a:r>
            <a:r>
              <a:rPr lang="en-US" sz="1200" baseline="0" smtClean="0">
                <a:solidFill>
                  <a:schemeClr val="bg1"/>
                </a:solidFill>
              </a:rPr>
              <a:t> Krishna and Balaram did not go to the yagya to see the Brahmins.</a:t>
            </a:r>
          </a:p>
          <a:p>
            <a:r>
              <a:rPr lang="en-US" sz="1200" baseline="0" smtClean="0">
                <a:solidFill>
                  <a:schemeClr val="bg1"/>
                </a:solidFill>
              </a:rPr>
              <a:t>Ans: Their purpose of reciting vedas is not for devotion. Krishna is Vedesu Durlabham’</a:t>
            </a:r>
          </a:p>
          <a:p>
            <a:endParaRPr lang="en-US" sz="1200" baseline="0" smtClean="0">
              <a:solidFill>
                <a:schemeClr val="bg1"/>
              </a:solidFill>
            </a:endParaRPr>
          </a:p>
          <a:p>
            <a:r>
              <a:rPr lang="en-US" sz="1200" baseline="0" smtClean="0">
                <a:solidFill>
                  <a:schemeClr val="bg1"/>
                </a:solidFill>
              </a:rPr>
              <a:t>How come the brahmin ladies even though not thrice born could see Krishna?</a:t>
            </a:r>
          </a:p>
          <a:p>
            <a:r>
              <a:rPr lang="en-US" sz="1200" baseline="0" smtClean="0">
                <a:solidFill>
                  <a:schemeClr val="bg1"/>
                </a:solidFill>
              </a:rPr>
              <a:t>Ans: Adurlabham atma bhaktau!</a:t>
            </a:r>
          </a:p>
          <a:p>
            <a:endParaRPr lang="en-US" sz="1200" baseline="0" smtClean="0">
              <a:solidFill>
                <a:schemeClr val="bg1"/>
              </a:solidFill>
            </a:endParaRPr>
          </a:p>
          <a:p>
            <a:r>
              <a:rPr lang="en-US" sz="1200" baseline="0" smtClean="0">
                <a:solidFill>
                  <a:schemeClr val="bg1"/>
                </a:solidFill>
              </a:rPr>
              <a:t>Qn: Should a real devotee listen to Krishna’s advice, or listen to the advise of His devotees?</a:t>
            </a:r>
          </a:p>
          <a:p>
            <a:r>
              <a:rPr lang="en-US" sz="1200" baseline="0" smtClean="0">
                <a:solidFill>
                  <a:schemeClr val="bg1"/>
                </a:solidFill>
              </a:rPr>
              <a:t>Ans: Listen to His bhaktas only. Follow the advise of Gopis.</a:t>
            </a:r>
          </a:p>
          <a:p>
            <a:endParaRPr lang="en-US" sz="1200" baseline="0" smtClean="0">
              <a:solidFill>
                <a:schemeClr val="bg1"/>
              </a:solidFill>
            </a:endParaRPr>
          </a:p>
          <a:p>
            <a:r>
              <a:rPr lang="en-US" sz="1200" baseline="0" smtClean="0">
                <a:solidFill>
                  <a:schemeClr val="bg1"/>
                </a:solidFill>
              </a:rPr>
              <a:t>Qn: Why the brahmins coud not see Krishna and balaram? Give real intelligent answer..</a:t>
            </a:r>
          </a:p>
          <a:p>
            <a:r>
              <a:rPr lang="en-US" sz="1200" baseline="0" smtClean="0">
                <a:solidFill>
                  <a:schemeClr val="bg1"/>
                </a:solidFill>
              </a:rPr>
              <a:t>Ans:  Vedic brahmins cannot attain Krishna and balaram. they can attain vaikuntha Narayana or Visnu but not Krishna!</a:t>
            </a:r>
          </a:p>
          <a:p>
            <a:endParaRPr lang="en-US" sz="1200" baseline="0" smtClean="0">
              <a:solidFill>
                <a:schemeClr val="bg1"/>
              </a:solidFill>
            </a:endParaRPr>
          </a:p>
          <a:p>
            <a:r>
              <a:rPr lang="en-US" sz="1200" baseline="0" smtClean="0">
                <a:solidFill>
                  <a:schemeClr val="bg1"/>
                </a:solidFill>
              </a:rPr>
              <a:t>Qn: Tell the difference between ‘Vedesu Durlabham, and ‘ Nigama Pratithai Stuvanti’</a:t>
            </a:r>
          </a:p>
          <a:p>
            <a:r>
              <a:rPr lang="en-US" sz="1200" baseline="0" smtClean="0">
                <a:solidFill>
                  <a:schemeClr val="bg1"/>
                </a:solidFill>
              </a:rPr>
              <a:t>Ans: First one is a non-devotee, the second one is about devotee (Bhaava Bhaavita)</a:t>
            </a:r>
          </a:p>
          <a:p>
            <a:endParaRPr lang="en-US" sz="1200" baseline="0" smtClean="0">
              <a:solidFill>
                <a:schemeClr val="bg1"/>
              </a:solidFill>
            </a:endParaRPr>
          </a:p>
          <a:p>
            <a:r>
              <a:rPr lang="en-US" sz="1200" baseline="0" smtClean="0">
                <a:solidFill>
                  <a:schemeClr val="bg1"/>
                </a:solidFill>
              </a:rPr>
              <a:t>Qn: Imagine and tell as what kind of ‘rupa mahima asana yaana bhusaa’ of a gopa?</a:t>
            </a:r>
          </a:p>
          <a:p>
            <a:r>
              <a:rPr lang="en-US" sz="1200" baseline="0" smtClean="0">
                <a:solidFill>
                  <a:schemeClr val="bg1"/>
                </a:solidFill>
              </a:rPr>
              <a:t>Ans: </a:t>
            </a:r>
          </a:p>
          <a:p>
            <a:endParaRPr lang="en-US" sz="1200" baseline="0" smtClean="0">
              <a:solidFill>
                <a:schemeClr val="bg1"/>
              </a:solidFill>
            </a:endParaRPr>
          </a:p>
          <a:p>
            <a:r>
              <a:rPr lang="en-US" sz="1200" baseline="0" smtClean="0">
                <a:solidFill>
                  <a:schemeClr val="bg1"/>
                </a:solidFill>
              </a:rPr>
              <a:t>Qn: Imagine and tell what kind of ‘rupa mahima asana yaana bhusaa’ of Indra?</a:t>
            </a:r>
          </a:p>
          <a:p>
            <a:r>
              <a:rPr lang="en-US" sz="1200" baseline="0" smtClean="0">
                <a:solidFill>
                  <a:schemeClr val="bg1"/>
                </a:solidFill>
              </a:rPr>
              <a:t>Ans:</a:t>
            </a:r>
          </a:p>
          <a:p>
            <a:endParaRPr lang="en-US" sz="1200" baseline="0" smtClean="0">
              <a:solidFill>
                <a:schemeClr val="bg1"/>
              </a:solidFill>
            </a:endParaRPr>
          </a:p>
          <a:p>
            <a:r>
              <a:rPr lang="en-US" sz="1200" baseline="0" smtClean="0">
                <a:solidFill>
                  <a:schemeClr val="bg1"/>
                </a:solidFill>
              </a:rPr>
              <a:t>Qn: Is taking initiation but not following guru’s instruction makes one a real bhakta?</a:t>
            </a:r>
          </a:p>
          <a:p>
            <a:r>
              <a:rPr lang="en-US" sz="1200" baseline="0" smtClean="0">
                <a:solidFill>
                  <a:schemeClr val="bg1"/>
                </a:solidFill>
              </a:rPr>
              <a:t>Ans:</a:t>
            </a:r>
          </a:p>
          <a:p>
            <a:endParaRPr lang="en-US" sz="1200" baseline="0" smtClean="0">
              <a:solidFill>
                <a:schemeClr val="bg1"/>
              </a:solidFill>
            </a:endParaRPr>
          </a:p>
          <a:p>
            <a:endParaRPr lang="en-US" sz="1200" baseline="0" smtClean="0">
              <a:solidFill>
                <a:schemeClr val="bg1"/>
              </a:solidFill>
            </a:endParaRPr>
          </a:p>
          <a:p>
            <a:endParaRPr lang="en-US" sz="1200" baseline="0" smtClean="0">
              <a:solidFill>
                <a:schemeClr val="bg1"/>
              </a:solidFill>
            </a:endParaRPr>
          </a:p>
          <a:p>
            <a:endParaRPr lang="en-US" sz="1200" baseline="0" smtClean="0">
              <a:solidFill>
                <a:schemeClr val="bg1"/>
              </a:solidFill>
            </a:endParaRPr>
          </a:p>
          <a:p>
            <a:endParaRPr lang="en-US" sz="1200" baseline="0" smtClean="0">
              <a:solidFill>
                <a:schemeClr val="bg1"/>
              </a:solidFill>
            </a:endParaRPr>
          </a:p>
          <a:p>
            <a:endParaRPr lang="en-US" sz="1200" baseline="0" smtClean="0">
              <a:solidFill>
                <a:schemeClr val="bg1"/>
              </a:solidFill>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This worker who painted must have come from that Child</a:t>
            </a:r>
            <a:r>
              <a:rPr lang="en-US" baseline="0" smtClean="0"/>
              <a:t> Bear place!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Well, looks like the</a:t>
            </a:r>
            <a:r>
              <a:rPr lang="en-US" baseline="0" smtClean="0"/>
              <a:t> manager was also drunk!</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FA74FA9-9F3E-4643-B657-B0B8B8138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4D954F4-CAC8-40F2-8C46-32249FF2D38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1579BF1C-D6E4-430C-903B-846ACA44CF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7DF04351-2C21-4F80-9207-1D400CC0294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652C9B0A-57C1-4E33-AD42-578D44B713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30E66E9F-D0F1-4524-95AA-9699B8E6A2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8DEF6A54-585D-43A1-B9A5-3A97436CF0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90277F4-65DF-4040-9A8B-154397FF42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www.gokulbhajan.com</a:t>
            </a:r>
          </a:p>
        </p:txBody>
      </p:sp>
      <p:sp>
        <p:nvSpPr>
          <p:cNvPr id="8"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9" name="Slide Number Placeholder 5"/>
          <p:cNvSpPr>
            <a:spLocks noGrp="1"/>
          </p:cNvSpPr>
          <p:nvPr>
            <p:ph type="sldNum" sz="quarter" idx="12"/>
          </p:nvPr>
        </p:nvSpPr>
        <p:spPr/>
        <p:txBody>
          <a:bodyPr/>
          <a:lstStyle>
            <a:lvl1pPr>
              <a:defRPr/>
            </a:lvl1pPr>
          </a:lstStyle>
          <a:p>
            <a:pPr>
              <a:defRPr/>
            </a:pPr>
            <a:fld id="{40F194D3-BD2F-4751-A9F3-C538E5542E1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www.gokulbhajan.com</a:t>
            </a:r>
          </a:p>
        </p:txBody>
      </p:sp>
      <p:sp>
        <p:nvSpPr>
          <p:cNvPr id="4"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5" name="Slide Number Placeholder 5"/>
          <p:cNvSpPr>
            <a:spLocks noGrp="1"/>
          </p:cNvSpPr>
          <p:nvPr>
            <p:ph type="sldNum" sz="quarter" idx="12"/>
          </p:nvPr>
        </p:nvSpPr>
        <p:spPr/>
        <p:txBody>
          <a:bodyPr/>
          <a:lstStyle>
            <a:lvl1pPr>
              <a:defRPr/>
            </a:lvl1pPr>
          </a:lstStyle>
          <a:p>
            <a:pPr>
              <a:defRPr/>
            </a:pPr>
            <a:fld id="{9F63FF9E-46D5-4EA2-88E6-8607BEFBBA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4903788"/>
            <a:ext cx="2133600" cy="182562"/>
          </a:xfrm>
        </p:spPr>
        <p:txBody>
          <a:bodyPr/>
          <a:lstStyle>
            <a:lvl1pPr>
              <a:defRPr sz="1600" b="1">
                <a:solidFill>
                  <a:srgbClr val="00B050"/>
                </a:solidFill>
                <a:latin typeface="Arial" pitchFamily="34" charset="0"/>
              </a:defRPr>
            </a:lvl1pPr>
          </a:lstStyle>
          <a:p>
            <a:pPr>
              <a:defRPr/>
            </a:pPr>
            <a:fld id="{4C1DAD73-50E2-4D94-AED2-26E0CBD491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7C5110F-FC45-4755-8D50-5B25B5D2EE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B62C5923-BFB5-4A55-9761-0F776D6190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www.gokulbhajan.com</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Gokul Bhajan &amp; Vedic Studies</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defRPr>
            </a:lvl1pPr>
          </a:lstStyle>
          <a:p>
            <a:pPr>
              <a:defRPr/>
            </a:pPr>
            <a:fld id="{C227A48F-FA1F-4B2A-BBA1-A02E1FF00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8227" r:id="rId1"/>
    <p:sldLayoutId id="2147498228" r:id="rId2"/>
    <p:sldLayoutId id="2147498229" r:id="rId3"/>
    <p:sldLayoutId id="2147498230" r:id="rId4"/>
    <p:sldLayoutId id="2147498231" r:id="rId5"/>
    <p:sldLayoutId id="2147498232" r:id="rId6"/>
    <p:sldLayoutId id="2147498237" r:id="rId7"/>
    <p:sldLayoutId id="2147498233" r:id="rId8"/>
    <p:sldLayoutId id="2147498234" r:id="rId9"/>
    <p:sldLayoutId id="2147498235" r:id="rId10"/>
    <p:sldLayoutId id="2147498236" r:id="rId11"/>
    <p:sldLayoutId id="2147498238" r:id="rId12"/>
    <p:sldLayoutId id="2147498239" r:id="rId13"/>
  </p:sldLayoutIdLst>
  <p:hf hd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gif"/></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4.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audio" Target="file:///C:\GokulBhajan\BaseTracks\F-10-Gopi%20Natha%20Gopi%20Natha%20-%20Base.mp3" TargetMode="Externa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file:///C:\GokulBhajan\Clips%20-%20Videos\H-13-Brahma%20Samhita.mp4"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1.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file:///C:\GokulBhajan\SlokaAudio\BS-38-Premanjana%20Cchurita%20Bhakti.mp3"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362200" y="4171950"/>
            <a:ext cx="67818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Gokul</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Bhajan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&amp; Vedic Studies</a:t>
            </a:r>
          </a:p>
          <a:p>
            <a:pPr algn="ctr">
              <a:defRPr/>
            </a:pP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 Carolina, USA</a:t>
            </a:r>
          </a:p>
        </p:txBody>
      </p:sp>
      <p:sp>
        <p:nvSpPr>
          <p:cNvPr id="5126" name="Slide Number Placeholder 6"/>
          <p:cNvSpPr>
            <a:spLocks noGrp="1"/>
          </p:cNvSpPr>
          <p:nvPr>
            <p:ph type="sldNum" sz="quarter" idx="11"/>
          </p:nvPr>
        </p:nvSpPr>
        <p:spPr bwMode="auto">
          <a:noFill/>
          <a:ln>
            <a:miter lim="800000"/>
            <a:headEnd/>
            <a:tailEnd/>
          </a:ln>
        </p:spPr>
        <p:txBody>
          <a:bodyPr/>
          <a:lstStyle/>
          <a:p>
            <a:fld id="{403BC3DA-253B-42FB-83A2-D20C47835C50}" type="slidenum">
              <a:rPr lang="en-US" smtClean="0">
                <a:ea typeface="MS PGothic" pitchFamily="34" charset="-128"/>
              </a:rPr>
              <a:pPr/>
              <a:t>1</a:t>
            </a:fld>
            <a:endParaRPr lang="en-US" smtClean="0">
              <a:ea typeface="MS PGothic" pitchFamily="34" charset="-128"/>
            </a:endParaRPr>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cstate="print"/>
          <a:srcRect t="10001" b="9048"/>
          <a:stretch>
            <a:fillRect/>
          </a:stretch>
        </p:blipFill>
        <p:spPr bwMode="auto">
          <a:xfrm>
            <a:off x="0" y="1581150"/>
            <a:ext cx="2362200" cy="1600200"/>
          </a:xfrm>
          <a:prstGeom prst="rect">
            <a:avLst/>
          </a:prstGeom>
          <a:noFill/>
          <a:ln w="9525">
            <a:noFill/>
            <a:miter lim="800000"/>
            <a:headEnd/>
            <a:tailEnd/>
          </a:ln>
        </p:spPr>
      </p:pic>
      <p:sp>
        <p:nvSpPr>
          <p:cNvPr id="13" name="TextBox 5"/>
          <p:cNvSpPr txBox="1">
            <a:spLocks noChangeArrowheads="1"/>
          </p:cNvSpPr>
          <p:nvPr/>
        </p:nvSpPr>
        <p:spPr bwMode="auto">
          <a:xfrm>
            <a:off x="4762" y="3100447"/>
            <a:ext cx="23622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3600">
                <a:solidFill>
                  <a:srgbClr val="FFC000"/>
                </a:solidFill>
              </a:rPr>
              <a:t>Week </a:t>
            </a:r>
            <a:r>
              <a:rPr lang="en-US" sz="3600" smtClean="0">
                <a:solidFill>
                  <a:srgbClr val="FFC000"/>
                </a:solidFill>
              </a:rPr>
              <a:t>365</a:t>
            </a:r>
            <a:endParaRPr lang="en-US" sz="3600" dirty="0">
              <a:solidFill>
                <a:srgbClr val="FFC000"/>
              </a:solidFill>
            </a:endParaRPr>
          </a:p>
          <a:p>
            <a:pPr algn="ctr">
              <a:defRPr/>
            </a:pPr>
            <a:endParaRPr lang="en-US" sz="2000" dirty="0">
              <a:solidFill>
                <a:srgbClr val="FFC000"/>
              </a:solidFill>
            </a:endParaRPr>
          </a:p>
          <a:p>
            <a:pPr algn="ctr">
              <a:defRPr/>
            </a:pPr>
            <a:r>
              <a:rPr lang="en-US" sz="3600" smtClean="0">
                <a:solidFill>
                  <a:srgbClr val="FFC000"/>
                </a:solidFill>
              </a:rPr>
              <a:t>Nov 06</a:t>
            </a:r>
          </a:p>
          <a:p>
            <a:pPr algn="ctr">
              <a:defRPr/>
            </a:pPr>
            <a:r>
              <a:rPr lang="en-US" sz="3600" smtClean="0">
                <a:solidFill>
                  <a:srgbClr val="FFC000"/>
                </a:solidFill>
              </a:rPr>
              <a:t>2015</a:t>
            </a: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10</a:t>
            </a:fld>
            <a:endParaRPr lang="en-US"/>
          </a:p>
        </p:txBody>
      </p:sp>
      <p:pic>
        <p:nvPicPr>
          <p:cNvPr id="71684" name="Picture 4" descr="http://thebeautybeat.com/wp-content/uploads/2013/02/a-blue-sand-sea.jpg"/>
          <p:cNvPicPr>
            <a:picLocks noChangeAspect="1" noChangeArrowheads="1"/>
          </p:cNvPicPr>
          <p:nvPr/>
        </p:nvPicPr>
        <p:blipFill>
          <a:blip r:embed="rId2" cstate="print"/>
          <a:srcRect/>
          <a:stretch>
            <a:fillRect/>
          </a:stretch>
        </p:blipFill>
        <p:spPr bwMode="auto">
          <a:xfrm>
            <a:off x="-2" y="0"/>
            <a:ext cx="9144001" cy="5143500"/>
          </a:xfrm>
          <a:prstGeom prst="rect">
            <a:avLst/>
          </a:prstGeom>
          <a:noFill/>
        </p:spPr>
      </p:pic>
      <p:pic>
        <p:nvPicPr>
          <p:cNvPr id="5" name="Picture 2" descr="http://www.bliqx.net/wp-content/uploads/2013/11/IMG_4383.jpg"/>
          <p:cNvPicPr>
            <a:picLocks noChangeAspect="1" noChangeArrowheads="1"/>
          </p:cNvPicPr>
          <p:nvPr/>
        </p:nvPicPr>
        <p:blipFill>
          <a:blip r:embed="rId3" cstate="print"/>
          <a:srcRect/>
          <a:stretch>
            <a:fillRect/>
          </a:stretch>
        </p:blipFill>
        <p:spPr bwMode="auto">
          <a:xfrm>
            <a:off x="6180108" y="0"/>
            <a:ext cx="2963892" cy="2952750"/>
          </a:xfrm>
          <a:prstGeom prst="roundRect">
            <a:avLst/>
          </a:prstGeom>
          <a:noFill/>
        </p:spPr>
      </p:pic>
      <p:sp>
        <p:nvSpPr>
          <p:cNvPr id="6" name="Rectangle 5"/>
          <p:cNvSpPr/>
          <p:nvPr/>
        </p:nvSpPr>
        <p:spPr>
          <a:xfrm>
            <a:off x="152400" y="133350"/>
            <a:ext cx="3693640" cy="707886"/>
          </a:xfrm>
          <a:prstGeom prst="rect">
            <a:avLst/>
          </a:prstGeom>
        </p:spPr>
        <p:txBody>
          <a:bodyPr wrap="none">
            <a:spAutoFit/>
          </a:bodyPr>
          <a:lstStyle/>
          <a:p>
            <a:r>
              <a:rPr lang="en-US" sz="4000" smtClean="0">
                <a:solidFill>
                  <a:srgbClr val="FFFF00"/>
                </a:solidFill>
              </a:rPr>
              <a:t>a</a:t>
            </a:r>
            <a:r>
              <a:rPr lang="vi-VN" sz="4000" smtClean="0">
                <a:solidFill>
                  <a:srgbClr val="FFFF00"/>
                </a:solidFill>
              </a:rPr>
              <a:t>ñjana-cchurita</a:t>
            </a:r>
            <a:endParaRPr lang="en-US" sz="4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11</a:t>
            </a:fld>
            <a:endParaRPr lang="en-US"/>
          </a:p>
        </p:txBody>
      </p:sp>
      <p:pic>
        <p:nvPicPr>
          <p:cNvPr id="1028" name="Picture 4" descr="http://orig09.deviantart.net/6a5d/f/2014/044/a/2/look_through_rose_colored_glasses_by_christian3400-d768xsn.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picturrs.com/files/funzug/imgs/funnypics/happens_indiaonly_04.jpg"/>
          <p:cNvPicPr>
            <a:picLocks noChangeAspect="1" noChangeArrowheads="1"/>
          </p:cNvPicPr>
          <p:nvPr/>
        </p:nvPicPr>
        <p:blipFill>
          <a:blip r:embed="rId2" cstate="print"/>
          <a:srcRect l="5000" t="31332" r="28500" b="7037"/>
          <a:stretch>
            <a:fillRect/>
          </a:stretch>
        </p:blipFill>
        <p:spPr bwMode="auto">
          <a:xfrm>
            <a:off x="-1" y="27895"/>
            <a:ext cx="9066097" cy="511560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Image result for only in africa funny picture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eg;base64,/9j/4AAQSkZJRgABAQAAAQABAAD/2wCEAAkGBxQTEhUUExQUFBUXGBgYGBgYGBgaGBgXFRcYGBgYHBwYHCggGholHBcXITEhJSkrLi4uFx8zODMsNygtLisBCgoKDg0OGhAQGywkHyQsLCwsLCwsLCwsLCwsLCwsLCwsLCwsLCwsLCwsLCwsLCwsLCwsLCwsLCwsLCwsLCwsLP/AABEIAM0A9gMBIgACEQEDEQH/xAAbAAABBQEBAAAAAAAAAAAAAAACAQMEBQYAB//EAD0QAAEDAQUFBQYEBgIDAQAAAAEAAhEDBAUhMUESUWFxkYGhsdHwBhMiUsHhFBVCUzJicoKS8RaiI0Pisv/EABkBAAMBAQEAAAAAAAAAAAAAAAABAgMEBf/EACYRAAICAgICAwABBQAAAAAAAAABAhESIQMxBFETQWGBBSIjcaH/2gAMAwEAAhEDEQA/AKWo3GUIE9MtVLcwITT9egs7ZGBDrkjQkcAhpOY7OeX6sd2/kp4pevRTbrE3QQpykisEQq5ZtAhxiBgRB5JiqcYAcN+BO/7K1Fm59Uv4bmjNg4FMa5GGPeuNYnerg2Wf9IWWPg3NP5ELAqmNccgTyxQVqhVhVu0ySyWnSDh2IWWd7WkOY121EOcMWwdOe47k/kiPEr6NYyIWt9nLqFelUDsJ/hOUEYqmsllY0/EDj38J0Vw2+mUCW0muc6MzkPNaJQkrsh5RdUZy3sdSe5jhBaeo0I3giEDDIBWxvCx07TYG15HvqcjiWgn4Tx1HJYoay4DcN57FzQ5c7S7Wmay4639Dp5oadWTEqO+pxXWc5xn/ALWluiMR42jGJKeNV+89SmQwZwiLknIMQ/eu3+BSGufQHkgJQT4oyY8CTStJaQ6cQZHMYqTVvh5eXl2PBVZdihck9hReU/aOq2TMkgjHSRmqmratrEkklQ6lTEqO6qnGNdCdk33+KcNbBV7HSnnVNc0SbJUSR75c6tCg1KmEhIHnMoVjxLKnVROr5qGyoBzQe81QrbBosqNbfiuUJlRKqxJNQ4rtpE6muLE2aiBOJvZRhqljRz3ACccEVKqHYgyPJRrbWNNu0AHDUHUJulfklpbTDYEHWe7BQxlmaffjK4N7VeXPa6dopOa9gEDDLA54YKmrN2XRw7FlHli5YPsvB1kuhmvEGQm6VMuHxH4dAMOp3p17dogzgNN538k8CtFsXQ1TsrRlggt20Kbg1odtAg7xOo6KWEoRLjjPUkJOjNXHeIY4CpOxOPbAKvrbczGuwaCDBHI5LI1qZD3DcXT2FbWz0yGtBJMAZ6YZcgt5K0Zx7K19zs+Xv+3FB+S09A4dI8VcwkWeJdFN+UjeR/aVG/Jzj8Qx3mFokkJYhRm3XOdHA4bwg/Knc8ZWlI4ITTG4JOL9joz5uzDEP64eBUOrd5zAMSefrNas0mofdDj1Qk19g0Yl1hccoTbrCVtnUBxTQsQ08Ai5E4mMbZHDRLUpOk9y1zrA3h0QOu4cEm5DxMaaThmPXqUEFbF12jQDvTL7s4DqjKXoWLMoHYpW5rRvujh4IPyvgrU/wTiynYVyuBdnDxXKsycGX7whCcqBNl6TKCDVzgBngh29xHVM2h5c14ww2f8A9YrKcsVZvw8T5JYoj35U2WgEa+BUSytAp+82Bs7QGY3ETHbnwCL2gqOdV2I+FoGXEDHvQ3cCaT6YBOG0DrLDMRvzWenG/Y/ibnivos6FscRAAaM4HepVSXMZEiZx1jfzVVQvKmymWFjnPMY6tjXLmra6LY0tkhrue0IAjDA71GCyVKi4TS45Rf3Q45v25aJQ0qcKjP2+jvOV21T+V/UeS6Fo56IgCXsUwMp73jsB+qX3NP5z2tP0TCjC3uyK7uJB6gfVa8Ny5DvCrPa6zMFNtRpBcHAYAgwZ4ZTCk+z9tNb4DALWtOOAiAMyt+4mXUiXC6FO/Cn+U8nDzSGxv+WeSzNSDsldBUt1md8ruhTbqZ1aR2IAjpCnizgUBCAG4SFqNIQlYDeyhITpQFJsANlJCIhCQkMAhCWpwoCkAEIYKchCUwEC5KFyKFZJ/Ct1x7ED7Iw5t7j9E/VLhk2UIqP+WOZWmyKIT7DS4jqmbFSbL2NMggxqrKtVeAdmntcnDtVSA8O2vdvzn+ErDmUpKkd/gThDkbk60Srdd5fVJpvh3umk4SMDBlMXTZnUqwaSNrfz5qfclQOtFWGkAsPwxsmQBoquz3mw19px2OYP0WDTUaR0cLgubOXoS0WS0moXPNNxjZy2ZHYFMuuhUpg/DSdtGfi2sORCt61RpxEmcpBHiup0+9bxaf8AcefyRak0NfiXA40GTwqPH0Tn4ga0I5VPNqIsxKXZVWZ0cK7f26g5OYUBtNP5aw/tafByPZQlqBmcv60VXAtbTOxOepAOGGitfZix0R8b6jtvZEtAe1o/lLiMezcp/u9y5rJVqWqRFb2TPcDSpT6keIXfhz8zD/cFGA5JAkUS/wAM/Qj/ACHmlbSqjU9jh5qO3qiRYx406v8AN1n6rnU6uod0+yZbiMPUJ0NxRYAuFTVvVg8k0XO+Vv8AiFJbUcMnHql/E1Pmd1KLCiHtn5WdEDnb6be/zU42t/zHt+6A2x28f4t8krHREa5v7Y6lCXM/b/7HyU5tqJ0Z2tajNXDFlLp5FK0FFU4s+U/5fZNu938r+o8la1a7f26ZjdPmqq02iT8LAwc/NJsVAu93/P0CE02b3/4jzXOIideZ+hTD3s3kdp80ZjofFJnzH/H7rlB94R+pw5x9QuVZEl+2g/5ZKd/COnEAdqkULZCktrtOcdv+lbYJEenYN5UW2VWU/wCJwHM79YTl+1mNpjZDQS4DIZaoa13UX7Lo2XRMt3cZBBWeVujb4WuP5P2ij9mqk2tztCXY8JV9a7sbtGWtiTp0T1Cw024hxB4Bv0CuruFH/wBr3OjQgRzwEpKNPsmfI5Loz1Kw024bPQwOi59nH6ZHMrWOfYZzH/ZH7ixnXxVa9kWY78OUYsq1ZsVj/cA7fsu/K7Kf/b/2CVfoNmRqWcwl/DmFq3XHZ/3u9qBvs9S0r+HmnQGX9wu90ZWp/wCOt/eHQeaT/je6q3p908QMt7pDsLUf8Zf+40oXezFTR7e9FMNGajBK1mvmr8+zNbe09p8kB9na/wDL1RTGUkFdird3s/X+UdQm/wAir/J3jzRixaKwAoSSrY3JX+Q9QhFyV/2z3IxYWVRa5R67iFoW3NW+Q9yGrcFV36COMhLFjsqKdERnjzUe0BwwIkZZeavP+M1yQAABvJH0VjT9mDHx1Gjs80YsTfow7qgGcpp53HBam9fZYMG0yq0xmHEDvlZS0NIME4jD1ik1QrGHmTkOCbc44aIi3j1TjSIxQTYyanr0VyUkDQLkws1dSm2ZEhNgwYQnE5rgrbKSIF+PwYI1PcrixY02rP364F7RuHiVeXIfgwXI5f5D2I8d+H/0me5TTqA1xlOgoiyBK3PJoh0rI3dgMRz81K2Y3rR3VcTXNDnE4jIK0Zc9EfoB5q8SbMI/vSuMDFbirclB2bB2EjwKq7y9kWPB2Hvaf6iR0KWAZGQN40/n7ii/HsP6x3qLU9m6ore7iTMTpzWksvsE2Pje4nc0ADvVKBOTKplcOycD2p8yr+l7F0W5GoDvDo+ibtHsk6P/AB13f3AFDgUpFLtkalc60P8Amd1IRWu6bRSI2nCJzEeSuqfs1ttBFZ2I+VqnEdlKLW8frd1KUXhV0qP6q4d7KP0rdWDzTf8AxSp+63/D/wCk8GGRWNvWt+47uS/nNcfrPd5I7zuKvSAILHjkRHfiuslw16jQ4Op46QcOCMGFgi+63znoPJF+fVo/i7gnHezVpGtI9rvJQrRcdrbP/jY7+l3mjBhaJYv2r8/cEpv2rq7uCoK9O008H0HDwQ0qlU/oA5n7KaaC0X/59VyL56Kivz3tUh7ajiR+knDpojAqbmdT5LtmpuZ1PkkMiWW3e9a6m8RUGYOvEKEHy403nEZHWFPtNhqOIJDGkYgiZB568lUXjY3tIdUkzqMh0xCmhNg2uylpmQRvTdC0Fu7tAKCnUbGIkc58VJ/A0nCRsg8sE7RDQbL03inP9I+q5R3WDl2BctFJk0WxvRgzkf2lCb5pj9U8N6mloxQPsdN38TWnmAm6L2UVptJqv2g0jIdFqLlkNxw5qrdcNE47Jaf5SRj2FPWa6WtxDnkbi8kLnlwpu0z0IebKPH8bRYttjdqJxnTfuUw1YwIxw4rNXjhWYwaCcOKv24hp18klN54mDgsMjZXNbttgALQRpH3RXrRrOEscOQkLM2aoWnAwRqtPdN5h4DXkbXiuhO9MwaoobNbatN0yeIJOKs2+0u+mewqwvG7RUEjB2/fzWYtVmLCQRBSaaBUyS207VdrgIlwWpLnbh1+yxFk+F41xHZyW7anAUjN3hedVtQiQ2DkApl0Xk9+BAdruKrvaKlFWd4B7oUe6K4ZUB0mErpjrRf3vTL6ZGycMQZGioLPeVSmNkEQN4WxOIWLvWy7FQj1GacvYJljYr7eXgO2YPDVXjy+MA2e1YiVrrktm2yD/ABNwKIsGiotl81BLXNadDn5qJdV5mm6NCcZ8VZ+0d3yPeAf1fQrMvz+qUrsaN8yo4iRskHiVWWq+/duh7CORVbcdvIOw55aDllge1XVsuoVY2nExy8lV2iQbNelGqIkcQ4R4qkvqwBvx0y0jUYYK4stw0mODsSRlJVi6kNwTp1sDz97I1B5IAFob6uTEvp9rfqFm3VDlqs5Kikx4nehqMEYiQVHqVE573LXgoY7KC9bjGLqeHAZTwVJJYYdIW4dU3KDeNja8EOCa32S0UdC2loxXJm02AsOeBylcnRNmp2UgZjwRMdoO9OgK2MVrdyKk2ErWpS2Bx8lJRmLZUm1EjQgdAt37P3YKzMTBb3yvObJUmsTvcT3r072Nqw4jePBczdcsUdUVfFJku0XCQ0kOmNAFVtEE5/VbhNOszCZLQTyXW4+jjyKu6LZUeIgEDUyPopFvshqDFrZ0M5dysA0AQBCUqq0KzD1rOWOg5gx3rXUazoEsPUeaoLzaPeO5rS2Uy1vIeCmA2UXtEHGDskaaKmZmtzVpBwgiQoZuilM7PZJhNxsFI6xWuWN+F2Xgq2/27QDtkjQyNFfMYAIAgJu1UQ9hadQqa0JPZhCJU267b7uoDpkeRUS0NgkbkxjPDn4LE0PQnAOG8FYy97D7t8Zg5clcXHaXPbs7cFukA4J69rE57DtPbDcZ2Y+q07RK7MgQtX7P3ltjYcfiGU6jzWVLpxGIlLQqlrgQYxWcZfaKlFrTPQnHDeqW0+0NNpgh05Rkju631Kow2JGYxlQr6ul9T4obMaEyeoWl+iCFbfasmQ1kcTis7VrSZR16JBIjyUaM+qzbZSQRfKUlM5cEoqGPWiQh0OR06s4Y9s/VMbSJrigZIfQB0XIW1VyYaEY6Jg9EbqkYwqn83YPmPYgqX0ycWuns81o0yLRoGOHgmbzrbNJxnJp8h4rO2z2jAADBBnXKFBtV8ve3ZMQVm06KTVi2B0PC3/s/a9hzXRMaLzqwH4wtzdbJiFxeRPGSZ38EcoNG6pX7TOct9cFI/NKXzhYhxzJIAykmEe3K7lyWcLhRr6t9UhqT2KvtV+k4NEeKoicUgeITybFih81STKsbDejqYj+Id6py7DiuD/W9SmDRrrPfdJ2pbzCmNtbDk5p7VhSUbSfXFWpsWJtqlsYM3N6qutl9NA+DHjos1tRqm9vchzGoh1JmSd5TTm8ES4jeoKHbvtJpvDuvJW/tbeYbZgWn+MtaOROPgqACOqofaW1uJZTkkNxOKmcqizbg485os7npk03HQOj7p949euxQ7krEU3AGJjthTNry9dVj47WH8s08u/k3+D93211J4cO0aEbltbHam1GhzTI8OCwJOOXgnrPb6tMwx0A4kZ/6XRGVHI0XvtFc+0C9gx1G/wC6x1dpntVw+/LR8w6DJVdofJkjPExhvRKSBEXZ68kLindpAfXrqosYyHGSIjpj3pza44Jp2ffh2JCeKoTJAfwlcmTUjguTJDNmaZ+Bp/tCbdd9MnFg7MFOpu4JypGo81bBFbUuWk4Ys7zPiqqpddWg6aQFRhzY4A+K1UeYXU2yZUDooLNWq4RY2NO8loHcJU+nTtbhjVZSHysbjH9RCtWtjE4z6jgkc2cOXb6+ijFX0Xb9kOyXY0O2nOfUcP1PcTnuGQ6Kza2MimRnwT+19OqpCFBz1HrqhjD1qkY+R2JfHt9FMQsSYXApB6Oq4np6KACJ5JdrBNg6Y81zYj1ogYPvZyyR0z1Q7Xem3NO/1OOSAJDnLgdDKZB1HYidjvQAtQ8efYsfbK229zt5w5LQX1X2aL4zIgduCy1Nc3kPpHp/0+G2zTXGfgU1+OePHcqy6J2SBuVgHHZxMnsPgsvCdwf+zP8AqKrl/gKfXrJC1+HFAckOzHrVdZwhFybdGSN3h9fFB9UmA049U0U/2Zd3RMOOn3UgNTPrcljeueJx8MuaFytCFaN5IXIXOSJ2KiwYDrgnm6xjz1TDakTxTjjhw0krRkoL3k/y4R9E9RyOMaTCi0MRhonhhjwwUjHabpw/0YOKRo4zlHZ/tCDG7iPqlPdz80WMdAx7Z3D1CIVAefLomhvzB4LgccDrx9BIY5OO/wAsEpdOEZoQ0RO7HkgcMcJQIOUMwYxPD16ySNPrmuqkluBExgcCB2JgK1/lqiL1WOpV9KjekfRRqlntByfpv+ydCsvNvH1kkLwqD8FaPmn+5R32GvrtH+77or9C36NK10DNQ696sZMkux/Tp3rPVLDW+Un1zUF1grMdtsa4EcDB3pNehxe9ltfF4tqBobMccPWqrmPxTthe2u7YeRTqZQdSrml7LuOVRvaCvP5pPKme34soRhpj90MMwM4U0UoOJx0nwTl22NtF0ueC5vreiq3lRe6A4Fw+XHrCXiXG012zDzam00/ojCoNoj1vXVDgUTgJ9DX7IXxrh5LuPOG419YrtrTBATiRK6RxHH1mpYAnDiu936x3cUjoJzid+oHguecc+xIBlwzAjlKbqCThP37MkT3FC88D4+sExAtqdp1XJWYDMRpmAkVImyUTzmOxGx/FMhpmdOSIDzWzJJNJxAJOPriu2oIBxUYyTnguLf4cc5nuCgCcKhnnn9EYrDKPEKNI3+aNrhr4pDHwOX+0J4mcPFM7aIePVAx5hxx1y71zihDceWaMYTu80COGYjmlLskEz6yjRLMZ5f7TA6d/oLjuw9FA5xJ5Si+6BihJtzIjDekzyMcRlu7Esbicznn90wsHa9ceCUCfv90lYwJQ7QOoKQyJeFyU6p2jII1bAKcoWao1sfiK5H9QHeGypgMDVN0q+0cuqlpFJ0RG3ewTMuP8zi7xMKTTaAMBsxpwSkgYeu1N1HbOM6xHrmjEMmG8yUzOEc/sicT6nFMbcugyD2ZoEGAB6KFz8Z9d6i2qpUBAa0Okb4Pcoj7fWGBp6QPhd9M0sRORanvyTdQ8/wDWfaqSretUfpjsKYqXxUORHTvRgLNGgrNg7/qozqkconTzVFUvWpvPQeXBRbRanPHxGU1AnM0tOo1wnbaN+X1XLJ03ubkUqHxz+mark4q2jcOOvFKKgyxnxxlAyntTjENJRgxGq1ZihupUM4Za8E60nCBIjPDEykaMRyRz9O8qCh6niAkIM93LPBdTbJjJKBj2SpGLPBdJj6csk3RqEuIOiIhFgSC/Abs/Uri+Tu1G7FAWRhOiPanDcqAEVGl0ajHvwKNsR6xXME4csdyVjcJ4wgVAtbED11TlVxjfPXim2kuIBOGOiV5xhAxAlB39uKIt8JTZHrmgQ4TOfJM0aWycMtxkoyNUkYxz7kFBueDgPCcQhE+u9EW4lNuCAFInTBRnbLvhzj6KRVwHNMNSACm3Zwkxpw3pHtOOX+ktd2EcD3pptQ7InFIB/n64IS/1I9BC53hPRLUyDuHiUhjFUOnfp9+WSbq0RjI55J1xz4eR8kFYY66aqQIlSyMP6BlOQ5Soz7Az5ecKfUx4QJTdIyJ4egqJaK59gYNI6lcrQMGuK5VkTR//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9" name="Picture 5" descr="C:\Users\bkdasa\Desktop\download.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Image result for only in africa funny picture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eg;base64,/9j/4AAQSkZJRgABAQAAAQABAAD/2wCEAAkGBxQTEhUUExQUFBUXGBgYGBgYGBgaGBgXFRcYGBgYHBwYHCggGholHBcXITEhJSkrLi4uFx8zODMsNygtLisBCgoKDg0OGhAQGywkHyQsLCwsLCwsLCwsLCwsLCwsLCwsLCwsLCwsLCwsLCwsLCwsLCwsLCwsLCwsLCwsLCwsLP/AABEIAM0A9gMBIgACEQEDEQH/xAAbAAABBQEBAAAAAAAAAAAAAAACAQMEBQYAB//EAD0QAAEDAQUFBQYEBgIDAQAAAAEAAhEDBAUhMUESUWFxkYGhsdHwBhMiUsHhFBVCUzJicoKS8RaiI0Pisv/EABkBAAMBAQEAAAAAAAAAAAAAAAABAgMEBf/EACYRAAICAgICAwABBQAAAAAAAAABAhESIQMxBFETQWGBBSIjcaH/2gAMAwEAAhEDEQA/AKWo3GUIE9MtVLcwITT9egs7ZGBDrkjQkcAhpOY7OeX6sd2/kp4pevRTbrE3QQpykisEQq5ZtAhxiBgRB5JiqcYAcN+BO/7K1Fm59Uv4bmjNg4FMa5GGPeuNYnerg2Wf9IWWPg3NP5ELAqmNccgTyxQVqhVhVu0ySyWnSDh2IWWd7WkOY121EOcMWwdOe47k/kiPEr6NYyIWt9nLqFelUDsJ/hOUEYqmsllY0/EDj38J0Vw2+mUCW0muc6MzkPNaJQkrsh5RdUZy3sdSe5jhBaeo0I3giEDDIBWxvCx07TYG15HvqcjiWgn4Tx1HJYoay4DcN57FzQ5c7S7Wmay4639Dp5oadWTEqO+pxXWc5xn/ALWluiMR42jGJKeNV+89SmQwZwiLknIMQ/eu3+BSGufQHkgJQT4oyY8CTStJaQ6cQZHMYqTVvh5eXl2PBVZdihck9hReU/aOq2TMkgjHSRmqmratrEkklQ6lTEqO6qnGNdCdk33+KcNbBV7HSnnVNc0SbJUSR75c6tCg1KmEhIHnMoVjxLKnVROr5qGyoBzQe81QrbBosqNbfiuUJlRKqxJNQ4rtpE6muLE2aiBOJvZRhqljRz3ACccEVKqHYgyPJRrbWNNu0AHDUHUJulfklpbTDYEHWe7BQxlmaffjK4N7VeXPa6dopOa9gEDDLA54YKmrN2XRw7FlHli5YPsvB1kuhmvEGQm6VMuHxH4dAMOp3p17dogzgNN538k8CtFsXQ1TsrRlggt20Kbg1odtAg7xOo6KWEoRLjjPUkJOjNXHeIY4CpOxOPbAKvrbczGuwaCDBHI5LI1qZD3DcXT2FbWz0yGtBJMAZ6YZcgt5K0Zx7K19zs+Xv+3FB+S09A4dI8VcwkWeJdFN+UjeR/aVG/Jzj8Qx3mFokkJYhRm3XOdHA4bwg/Knc8ZWlI4ITTG4JOL9joz5uzDEP64eBUOrd5zAMSefrNas0mofdDj1Qk19g0Yl1hccoTbrCVtnUBxTQsQ08Ai5E4mMbZHDRLUpOk9y1zrA3h0QOu4cEm5DxMaaThmPXqUEFbF12jQDvTL7s4DqjKXoWLMoHYpW5rRvujh4IPyvgrU/wTiynYVyuBdnDxXKsycGX7whCcqBNl6TKCDVzgBngh29xHVM2h5c14ww2f8A9YrKcsVZvw8T5JYoj35U2WgEa+BUSytAp+82Bs7QGY3ETHbnwCL2gqOdV2I+FoGXEDHvQ3cCaT6YBOG0DrLDMRvzWenG/Y/ibnivos6FscRAAaM4HepVSXMZEiZx1jfzVVQvKmymWFjnPMY6tjXLmra6LY0tkhrue0IAjDA71GCyVKi4TS45Rf3Q45v25aJQ0qcKjP2+jvOV21T+V/UeS6Fo56IgCXsUwMp73jsB+qX3NP5z2tP0TCjC3uyK7uJB6gfVa8Ny5DvCrPa6zMFNtRpBcHAYAgwZ4ZTCk+z9tNb4DALWtOOAiAMyt+4mXUiXC6FO/Cn+U8nDzSGxv+WeSzNSDsldBUt1md8ruhTbqZ1aR2IAjpCnizgUBCAG4SFqNIQlYDeyhITpQFJsANlJCIhCQkMAhCWpwoCkAEIYKchCUwEC5KFyKFZJ/Ct1x7ED7Iw5t7j9E/VLhk2UIqP+WOZWmyKIT7DS4jqmbFSbL2NMggxqrKtVeAdmntcnDtVSA8O2vdvzn+ErDmUpKkd/gThDkbk60Srdd5fVJpvh3umk4SMDBlMXTZnUqwaSNrfz5qfclQOtFWGkAsPwxsmQBoquz3mw19px2OYP0WDTUaR0cLgubOXoS0WS0moXPNNxjZy2ZHYFMuuhUpg/DSdtGfi2sORCt61RpxEmcpBHiup0+9bxaf8AcefyRak0NfiXA40GTwqPH0Tn4ga0I5VPNqIsxKXZVWZ0cK7f26g5OYUBtNP5aw/tafByPZQlqBmcv60VXAtbTOxOepAOGGitfZix0R8b6jtvZEtAe1o/lLiMezcp/u9y5rJVqWqRFb2TPcDSpT6keIXfhz8zD/cFGA5JAkUS/wAM/Qj/ACHmlbSqjU9jh5qO3qiRYx406v8AN1n6rnU6uod0+yZbiMPUJ0NxRYAuFTVvVg8k0XO+Vv8AiFJbUcMnHql/E1Pmd1KLCiHtn5WdEDnb6be/zU42t/zHt+6A2x28f4t8krHREa5v7Y6lCXM/b/7HyU5tqJ0Z2tajNXDFlLp5FK0FFU4s+U/5fZNu938r+o8la1a7f26ZjdPmqq02iT8LAwc/NJsVAu93/P0CE02b3/4jzXOIideZ+hTD3s3kdp80ZjofFJnzH/H7rlB94R+pw5x9QuVZEl+2g/5ZKd/COnEAdqkULZCktrtOcdv+lbYJEenYN5UW2VWU/wCJwHM79YTl+1mNpjZDQS4DIZaoa13UX7Lo2XRMt3cZBBWeVujb4WuP5P2ij9mqk2tztCXY8JV9a7sbtGWtiTp0T1Cw024hxB4Bv0CuruFH/wBr3OjQgRzwEpKNPsmfI5Loz1Kw024bPQwOi59nH6ZHMrWOfYZzH/ZH7ixnXxVa9kWY78OUYsq1ZsVj/cA7fsu/K7Kf/b/2CVfoNmRqWcwl/DmFq3XHZ/3u9qBvs9S0r+HmnQGX9wu90ZWp/wCOt/eHQeaT/je6q3p908QMt7pDsLUf8Zf+40oXezFTR7e9FMNGajBK1mvmr8+zNbe09p8kB9na/wDL1RTGUkFdird3s/X+UdQm/wAir/J3jzRixaKwAoSSrY3JX+Q9QhFyV/2z3IxYWVRa5R67iFoW3NW+Q9yGrcFV36COMhLFjsqKdERnjzUe0BwwIkZZeavP+M1yQAABvJH0VjT9mDHx1Gjs80YsTfow7qgGcpp53HBam9fZYMG0yq0xmHEDvlZS0NIME4jD1ik1QrGHmTkOCbc44aIi3j1TjSIxQTYyanr0VyUkDQLkws1dSm2ZEhNgwYQnE5rgrbKSIF+PwYI1PcrixY02rP364F7RuHiVeXIfgwXI5f5D2I8d+H/0me5TTqA1xlOgoiyBK3PJoh0rI3dgMRz81K2Y3rR3VcTXNDnE4jIK0Zc9EfoB5q8SbMI/vSuMDFbirclB2bB2EjwKq7y9kWPB2Hvaf6iR0KWAZGQN40/n7ii/HsP6x3qLU9m6ore7iTMTpzWksvsE2Pje4nc0ADvVKBOTKplcOycD2p8yr+l7F0W5GoDvDo+ibtHsk6P/AB13f3AFDgUpFLtkalc60P8Amd1IRWu6bRSI2nCJzEeSuqfs1ttBFZ2I+VqnEdlKLW8frd1KUXhV0qP6q4d7KP0rdWDzTf8AxSp+63/D/wCk8GGRWNvWt+47uS/nNcfrPd5I7zuKvSAILHjkRHfiuslw16jQ4Op46QcOCMGFgi+63znoPJF+fVo/i7gnHezVpGtI9rvJQrRcdrbP/jY7+l3mjBhaJYv2r8/cEpv2rq7uCoK9O008H0HDwQ0qlU/oA5n7KaaC0X/59VyL56Kivz3tUh7ajiR+knDpojAqbmdT5LtmpuZ1PkkMiWW3e9a6m8RUGYOvEKEHy403nEZHWFPtNhqOIJDGkYgiZB568lUXjY3tIdUkzqMh0xCmhNg2uylpmQRvTdC0Fu7tAKCnUbGIkc58VJ/A0nCRsg8sE7RDQbL03inP9I+q5R3WDl2BctFJk0WxvRgzkf2lCb5pj9U8N6mloxQPsdN38TWnmAm6L2UVptJqv2g0jIdFqLlkNxw5qrdcNE47Jaf5SRj2FPWa6WtxDnkbi8kLnlwpu0z0IebKPH8bRYttjdqJxnTfuUw1YwIxw4rNXjhWYwaCcOKv24hp18klN54mDgsMjZXNbttgALQRpH3RXrRrOEscOQkLM2aoWnAwRqtPdN5h4DXkbXiuhO9MwaoobNbatN0yeIJOKs2+0u+mewqwvG7RUEjB2/fzWYtVmLCQRBSaaBUyS207VdrgIlwWpLnbh1+yxFk+F41xHZyW7anAUjN3hedVtQiQ2DkApl0Xk9+BAdruKrvaKlFWd4B7oUe6K4ZUB0mErpjrRf3vTL6ZGycMQZGioLPeVSmNkEQN4WxOIWLvWy7FQj1GacvYJljYr7eXgO2YPDVXjy+MA2e1YiVrrktm2yD/ABNwKIsGiotl81BLXNadDn5qJdV5mm6NCcZ8VZ+0d3yPeAf1fQrMvz+qUrsaN8yo4iRskHiVWWq+/duh7CORVbcdvIOw55aDllge1XVsuoVY2nExy8lV2iQbNelGqIkcQ4R4qkvqwBvx0y0jUYYK4stw0mODsSRlJVi6kNwTp1sDz97I1B5IAFob6uTEvp9rfqFm3VDlqs5Kikx4nehqMEYiQVHqVE573LXgoY7KC9bjGLqeHAZTwVJJYYdIW4dU3KDeNja8EOCa32S0UdC2loxXJm02AsOeBylcnRNmp2UgZjwRMdoO9OgK2MVrdyKk2ErWpS2Bx8lJRmLZUm1EjQgdAt37P3YKzMTBb3yvObJUmsTvcT3r072Nqw4jePBczdcsUdUVfFJku0XCQ0kOmNAFVtEE5/VbhNOszCZLQTyXW4+jjyKu6LZUeIgEDUyPopFvshqDFrZ0M5dysA0AQBCUqq0KzD1rOWOg5gx3rXUazoEsPUeaoLzaPeO5rS2Uy1vIeCmA2UXtEHGDskaaKmZmtzVpBwgiQoZuilM7PZJhNxsFI6xWuWN+F2Xgq2/27QDtkjQyNFfMYAIAgJu1UQ9hadQqa0JPZhCJU267b7uoDpkeRUS0NgkbkxjPDn4LE0PQnAOG8FYy97D7t8Zg5clcXHaXPbs7cFukA4J69rE57DtPbDcZ2Y+q07RK7MgQtX7P3ltjYcfiGU6jzWVLpxGIlLQqlrgQYxWcZfaKlFrTPQnHDeqW0+0NNpgh05Rkju631Kow2JGYxlQr6ul9T4obMaEyeoWl+iCFbfasmQ1kcTis7VrSZR16JBIjyUaM+qzbZSQRfKUlM5cEoqGPWiQh0OR06s4Y9s/VMbSJrigZIfQB0XIW1VyYaEY6Jg9EbqkYwqn83YPmPYgqX0ycWuns81o0yLRoGOHgmbzrbNJxnJp8h4rO2z2jAADBBnXKFBtV8ve3ZMQVm06KTVi2B0PC3/s/a9hzXRMaLzqwH4wtzdbJiFxeRPGSZ38EcoNG6pX7TOct9cFI/NKXzhYhxzJIAykmEe3K7lyWcLhRr6t9UhqT2KvtV+k4NEeKoicUgeITybFih81STKsbDejqYj+Id6py7DiuD/W9SmDRrrPfdJ2pbzCmNtbDk5p7VhSUbSfXFWpsWJtqlsYM3N6qutl9NA+DHjos1tRqm9vchzGoh1JmSd5TTm8ES4jeoKHbvtJpvDuvJW/tbeYbZgWn+MtaOROPgqACOqofaW1uJZTkkNxOKmcqizbg485os7npk03HQOj7p949euxQ7krEU3AGJjthTNry9dVj47WH8s08u/k3+D93211J4cO0aEbltbHam1GhzTI8OCwJOOXgnrPb6tMwx0A4kZ/6XRGVHI0XvtFc+0C9gx1G/wC6x1dpntVw+/LR8w6DJVdofJkjPExhvRKSBEXZ68kLindpAfXrqosYyHGSIjpj3pza44Jp2ffh2JCeKoTJAfwlcmTUjguTJDNmaZ+Bp/tCbdd9MnFg7MFOpu4JypGo81bBFbUuWk4Ys7zPiqqpddWg6aQFRhzY4A+K1UeYXU2yZUDooLNWq4RY2NO8loHcJU+nTtbhjVZSHysbjH9RCtWtjE4z6jgkc2cOXb6+ijFX0Xb9kOyXY0O2nOfUcP1PcTnuGQ6Kza2MimRnwT+19OqpCFBz1HrqhjD1qkY+R2JfHt9FMQsSYXApB6Oq4np6KACJ5JdrBNg6Y81zYj1ogYPvZyyR0z1Q7Xem3NO/1OOSAJDnLgdDKZB1HYidjvQAtQ8efYsfbK229zt5w5LQX1X2aL4zIgduCy1Nc3kPpHp/0+G2zTXGfgU1+OePHcqy6J2SBuVgHHZxMnsPgsvCdwf+zP8AqKrl/gKfXrJC1+HFAckOzHrVdZwhFybdGSN3h9fFB9UmA049U0U/2Zd3RMOOn3UgNTPrcljeueJx8MuaFytCFaN5IXIXOSJ2KiwYDrgnm6xjz1TDakTxTjjhw0krRkoL3k/y4R9E9RyOMaTCi0MRhonhhjwwUjHabpw/0YOKRo4zlHZ/tCDG7iPqlPdz80WMdAx7Z3D1CIVAefLomhvzB4LgccDrx9BIY5OO/wAsEpdOEZoQ0RO7HkgcMcJQIOUMwYxPD16ySNPrmuqkluBExgcCB2JgK1/lqiL1WOpV9KjekfRRqlntByfpv+ydCsvNvH1kkLwqD8FaPmn+5R32GvrtH+77or9C36NK10DNQ696sZMkux/Tp3rPVLDW+Un1zUF1grMdtsa4EcDB3pNehxe9ltfF4tqBobMccPWqrmPxTthe2u7YeRTqZQdSrml7LuOVRvaCvP5pPKme34soRhpj90MMwM4U0UoOJx0nwTl22NtF0ueC5vreiq3lRe6A4Fw+XHrCXiXG012zDzam00/ojCoNoj1vXVDgUTgJ9DX7IXxrh5LuPOG419YrtrTBATiRK6RxHH1mpYAnDiu936x3cUjoJzid+oHguecc+xIBlwzAjlKbqCThP37MkT3FC88D4+sExAtqdp1XJWYDMRpmAkVImyUTzmOxGx/FMhpmdOSIDzWzJJNJxAJOPriu2oIBxUYyTnguLf4cc5nuCgCcKhnnn9EYrDKPEKNI3+aNrhr4pDHwOX+0J4mcPFM7aIePVAx5hxx1y71zihDceWaMYTu80COGYjmlLskEz6yjRLMZ5f7TA6d/oLjuw9FA5xJ5Si+6BihJtzIjDekzyMcRlu7Esbicznn90wsHa9ceCUCfv90lYwJQ7QOoKQyJeFyU6p2jII1bAKcoWao1sfiK5H9QHeGypgMDVN0q+0cuqlpFJ0RG3ewTMuP8zi7xMKTTaAMBsxpwSkgYeu1N1HbOM6xHrmjEMmG8yUzOEc/sicT6nFMbcugyD2ZoEGAB6KFz8Z9d6i2qpUBAa0Okb4Pcoj7fWGBp6QPhd9M0sRORanvyTdQ8/wDWfaqSretUfpjsKYqXxUORHTvRgLNGgrNg7/qozqkconTzVFUvWpvPQeXBRbRanPHxGU1AnM0tOo1wnbaN+X1XLJ03ubkUqHxz+mark4q2jcOOvFKKgyxnxxlAyntTjENJRgxGq1ZihupUM4Za8E60nCBIjPDEykaMRyRz9O8qCh6niAkIM93LPBdTbJjJKBj2SpGLPBdJj6csk3RqEuIOiIhFgSC/Abs/Uri+Tu1G7FAWRhOiPanDcqAEVGl0ajHvwKNsR6xXME4csdyVjcJ4wgVAtbED11TlVxjfPXim2kuIBOGOiV5xhAxAlB39uKIt8JTZHrmgQ4TOfJM0aWycMtxkoyNUkYxz7kFBueDgPCcQhE+u9EW4lNuCAFInTBRnbLvhzj6KRVwHNMNSACm3Zwkxpw3pHtOOX+ktd2EcD3pptQ7InFIB/n64IS/1I9BC53hPRLUyDuHiUhjFUOnfp9+WSbq0RjI55J1xz4eR8kFYY66aqQIlSyMP6BlOQ5Soz7Az5ecKfUx4QJTdIyJ4egqJaK59gYNI6lcrQMGuK5VkTR//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0" name="Picture 2" descr="Image result for only in africa funny pictures"/>
          <p:cNvPicPr>
            <a:picLocks noChangeAspect="1" noChangeArrowheads="1"/>
          </p:cNvPicPr>
          <p:nvPr/>
        </p:nvPicPr>
        <p:blipFill>
          <a:blip r:embed="rId3" cstate="print"/>
          <a:srcRect/>
          <a:stretch>
            <a:fillRect/>
          </a:stretch>
        </p:blipFill>
        <p:spPr bwMode="auto">
          <a:xfrm>
            <a:off x="0" y="0"/>
            <a:ext cx="9161682" cy="51435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Image result for only in africa funny picture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eg;base64,/9j/4AAQSkZJRgABAQAAAQABAAD/2wCEAAkGBxQTEhUUExQUFBUXGBgYGBgYGBgaGBgXFRcYGBgYHBwYHCggGholHBcXITEhJSkrLi4uFx8zODMsNygtLisBCgoKDg0OGhAQGywkHyQsLCwsLCwsLCwsLCwsLCwsLCwsLCwsLCwsLCwsLCwsLCwsLCwsLCwsLCwsLCwsLCwsLP/AABEIAM0A9gMBIgACEQEDEQH/xAAbAAABBQEBAAAAAAAAAAAAAAACAQMEBQYAB//EAD0QAAEDAQUFBQYEBgIDAQAAAAEAAhEDBAUhMUESUWFxkYGhsdHwBhMiUsHhFBVCUzJicoKS8RaiI0Pisv/EABkBAAMBAQEAAAAAAAAAAAAAAAABAgMEBf/EACYRAAICAgICAwABBQAAAAAAAAABAhESIQMxBFETQWGBBSIjcaH/2gAMAwEAAhEDEQA/AKWo3GUIE9MtVLcwITT9egs7ZGBDrkjQkcAhpOY7OeX6sd2/kp4pevRTbrE3QQpykisEQq5ZtAhxiBgRB5JiqcYAcN+BO/7K1Fm59Uv4bmjNg4FMa5GGPeuNYnerg2Wf9IWWPg3NP5ELAqmNccgTyxQVqhVhVu0ySyWnSDh2IWWd7WkOY121EOcMWwdOe47k/kiPEr6NYyIWt9nLqFelUDsJ/hOUEYqmsllY0/EDj38J0Vw2+mUCW0muc6MzkPNaJQkrsh5RdUZy3sdSe5jhBaeo0I3giEDDIBWxvCx07TYG15HvqcjiWgn4Tx1HJYoay4DcN57FzQ5c7S7Wmay4639Dp5oadWTEqO+pxXWc5xn/ALWluiMR42jGJKeNV+89SmQwZwiLknIMQ/eu3+BSGufQHkgJQT4oyY8CTStJaQ6cQZHMYqTVvh5eXl2PBVZdihck9hReU/aOq2TMkgjHSRmqmratrEkklQ6lTEqO6qnGNdCdk33+KcNbBV7HSnnVNc0SbJUSR75c6tCg1KmEhIHnMoVjxLKnVROr5qGyoBzQe81QrbBosqNbfiuUJlRKqxJNQ4rtpE6muLE2aiBOJvZRhqljRz3ACccEVKqHYgyPJRrbWNNu0AHDUHUJulfklpbTDYEHWe7BQxlmaffjK4N7VeXPa6dopOa9gEDDLA54YKmrN2XRw7FlHli5YPsvB1kuhmvEGQm6VMuHxH4dAMOp3p17dogzgNN538k8CtFsXQ1TsrRlggt20Kbg1odtAg7xOo6KWEoRLjjPUkJOjNXHeIY4CpOxOPbAKvrbczGuwaCDBHI5LI1qZD3DcXT2FbWz0yGtBJMAZ6YZcgt5K0Zx7K19zs+Xv+3FB+S09A4dI8VcwkWeJdFN+UjeR/aVG/Jzj8Qx3mFokkJYhRm3XOdHA4bwg/Knc8ZWlI4ITTG4JOL9joz5uzDEP64eBUOrd5zAMSefrNas0mofdDj1Qk19g0Yl1hccoTbrCVtnUBxTQsQ08Ai5E4mMbZHDRLUpOk9y1zrA3h0QOu4cEm5DxMaaThmPXqUEFbF12jQDvTL7s4DqjKXoWLMoHYpW5rRvujh4IPyvgrU/wTiynYVyuBdnDxXKsycGX7whCcqBNl6TKCDVzgBngh29xHVM2h5c14ww2f8A9YrKcsVZvw8T5JYoj35U2WgEa+BUSytAp+82Bs7QGY3ETHbnwCL2gqOdV2I+FoGXEDHvQ3cCaT6YBOG0DrLDMRvzWenG/Y/ibnivos6FscRAAaM4HepVSXMZEiZx1jfzVVQvKmymWFjnPMY6tjXLmra6LY0tkhrue0IAjDA71GCyVKi4TS45Rf3Q45v25aJQ0qcKjP2+jvOV21T+V/UeS6Fo56IgCXsUwMp73jsB+qX3NP5z2tP0TCjC3uyK7uJB6gfVa8Ny5DvCrPa6zMFNtRpBcHAYAgwZ4ZTCk+z9tNb4DALWtOOAiAMyt+4mXUiXC6FO/Cn+U8nDzSGxv+WeSzNSDsldBUt1md8ruhTbqZ1aR2IAjpCnizgUBCAG4SFqNIQlYDeyhITpQFJsANlJCIhCQkMAhCWpwoCkAEIYKchCUwEC5KFyKFZJ/Ct1x7ED7Iw5t7j9E/VLhk2UIqP+WOZWmyKIT7DS4jqmbFSbL2NMggxqrKtVeAdmntcnDtVSA8O2vdvzn+ErDmUpKkd/gThDkbk60Srdd5fVJpvh3umk4SMDBlMXTZnUqwaSNrfz5qfclQOtFWGkAsPwxsmQBoquz3mw19px2OYP0WDTUaR0cLgubOXoS0WS0moXPNNxjZy2ZHYFMuuhUpg/DSdtGfi2sORCt61RpxEmcpBHiup0+9bxaf8AcefyRak0NfiXA40GTwqPH0Tn4ga0I5VPNqIsxKXZVWZ0cK7f26g5OYUBtNP5aw/tafByPZQlqBmcv60VXAtbTOxOepAOGGitfZix0R8b6jtvZEtAe1o/lLiMezcp/u9y5rJVqWqRFb2TPcDSpT6keIXfhz8zD/cFGA5JAkUS/wAM/Qj/ACHmlbSqjU9jh5qO3qiRYx406v8AN1n6rnU6uod0+yZbiMPUJ0NxRYAuFTVvVg8k0XO+Vv8AiFJbUcMnHql/E1Pmd1KLCiHtn5WdEDnb6be/zU42t/zHt+6A2x28f4t8krHREa5v7Y6lCXM/b/7HyU5tqJ0Z2tajNXDFlLp5FK0FFU4s+U/5fZNu938r+o8la1a7f26ZjdPmqq02iT8LAwc/NJsVAu93/P0CE02b3/4jzXOIideZ+hTD3s3kdp80ZjofFJnzH/H7rlB94R+pw5x9QuVZEl+2g/5ZKd/COnEAdqkULZCktrtOcdv+lbYJEenYN5UW2VWU/wCJwHM79YTl+1mNpjZDQS4DIZaoa13UX7Lo2XRMt3cZBBWeVujb4WuP5P2ij9mqk2tztCXY8JV9a7sbtGWtiTp0T1Cw024hxB4Bv0CuruFH/wBr3OjQgRzwEpKNPsmfI5Loz1Kw024bPQwOi59nH6ZHMrWOfYZzH/ZH7ixnXxVa9kWY78OUYsq1ZsVj/cA7fsu/K7Kf/b/2CVfoNmRqWcwl/DmFq3XHZ/3u9qBvs9S0r+HmnQGX9wu90ZWp/wCOt/eHQeaT/je6q3p908QMt7pDsLUf8Zf+40oXezFTR7e9FMNGajBK1mvmr8+zNbe09p8kB9na/wDL1RTGUkFdird3s/X+UdQm/wAir/J3jzRixaKwAoSSrY3JX+Q9QhFyV/2z3IxYWVRa5R67iFoW3NW+Q9yGrcFV36COMhLFjsqKdERnjzUe0BwwIkZZeavP+M1yQAABvJH0VjT9mDHx1Gjs80YsTfow7qgGcpp53HBam9fZYMG0yq0xmHEDvlZS0NIME4jD1ik1QrGHmTkOCbc44aIi3j1TjSIxQTYyanr0VyUkDQLkws1dSm2ZEhNgwYQnE5rgrbKSIF+PwYI1PcrixY02rP364F7RuHiVeXIfgwXI5f5D2I8d+H/0me5TTqA1xlOgoiyBK3PJoh0rI3dgMRz81K2Y3rR3VcTXNDnE4jIK0Zc9EfoB5q8SbMI/vSuMDFbirclB2bB2EjwKq7y9kWPB2Hvaf6iR0KWAZGQN40/n7ii/HsP6x3qLU9m6ore7iTMTpzWksvsE2Pje4nc0ADvVKBOTKplcOycD2p8yr+l7F0W5GoDvDo+ibtHsk6P/AB13f3AFDgUpFLtkalc60P8Amd1IRWu6bRSI2nCJzEeSuqfs1ttBFZ2I+VqnEdlKLW8frd1KUXhV0qP6q4d7KP0rdWDzTf8AxSp+63/D/wCk8GGRWNvWt+47uS/nNcfrPd5I7zuKvSAILHjkRHfiuslw16jQ4Op46QcOCMGFgi+63znoPJF+fVo/i7gnHezVpGtI9rvJQrRcdrbP/jY7+l3mjBhaJYv2r8/cEpv2rq7uCoK9O008H0HDwQ0qlU/oA5n7KaaC0X/59VyL56Kivz3tUh7ajiR+knDpojAqbmdT5LtmpuZ1PkkMiWW3e9a6m8RUGYOvEKEHy403nEZHWFPtNhqOIJDGkYgiZB568lUXjY3tIdUkzqMh0xCmhNg2uylpmQRvTdC0Fu7tAKCnUbGIkc58VJ/A0nCRsg8sE7RDQbL03inP9I+q5R3WDl2BctFJk0WxvRgzkf2lCb5pj9U8N6mloxQPsdN38TWnmAm6L2UVptJqv2g0jIdFqLlkNxw5qrdcNE47Jaf5SRj2FPWa6WtxDnkbi8kLnlwpu0z0IebKPH8bRYttjdqJxnTfuUw1YwIxw4rNXjhWYwaCcOKv24hp18klN54mDgsMjZXNbttgALQRpH3RXrRrOEscOQkLM2aoWnAwRqtPdN5h4DXkbXiuhO9MwaoobNbatN0yeIJOKs2+0u+mewqwvG7RUEjB2/fzWYtVmLCQRBSaaBUyS207VdrgIlwWpLnbh1+yxFk+F41xHZyW7anAUjN3hedVtQiQ2DkApl0Xk9+BAdruKrvaKlFWd4B7oUe6K4ZUB0mErpjrRf3vTL6ZGycMQZGioLPeVSmNkEQN4WxOIWLvWy7FQj1GacvYJljYr7eXgO2YPDVXjy+MA2e1YiVrrktm2yD/ABNwKIsGiotl81BLXNadDn5qJdV5mm6NCcZ8VZ+0d3yPeAf1fQrMvz+qUrsaN8yo4iRskHiVWWq+/duh7CORVbcdvIOw55aDllge1XVsuoVY2nExy8lV2iQbNelGqIkcQ4R4qkvqwBvx0y0jUYYK4stw0mODsSRlJVi6kNwTp1sDz97I1B5IAFob6uTEvp9rfqFm3VDlqs5Kikx4nehqMEYiQVHqVE573LXgoY7KC9bjGLqeHAZTwVJJYYdIW4dU3KDeNja8EOCa32S0UdC2loxXJm02AsOeBylcnRNmp2UgZjwRMdoO9OgK2MVrdyKk2ErWpS2Bx8lJRmLZUm1EjQgdAt37P3YKzMTBb3yvObJUmsTvcT3r072Nqw4jePBczdcsUdUVfFJku0XCQ0kOmNAFVtEE5/VbhNOszCZLQTyXW4+jjyKu6LZUeIgEDUyPopFvshqDFrZ0M5dysA0AQBCUqq0KzD1rOWOg5gx3rXUazoEsPUeaoLzaPeO5rS2Uy1vIeCmA2UXtEHGDskaaKmZmtzVpBwgiQoZuilM7PZJhNxsFI6xWuWN+F2Xgq2/27QDtkjQyNFfMYAIAgJu1UQ9hadQqa0JPZhCJU267b7uoDpkeRUS0NgkbkxjPDn4LE0PQnAOG8FYy97D7t8Zg5clcXHaXPbs7cFukA4J69rE57DtPbDcZ2Y+q07RK7MgQtX7P3ltjYcfiGU6jzWVLpxGIlLQqlrgQYxWcZfaKlFrTPQnHDeqW0+0NNpgh05Rkju631Kow2JGYxlQr6ul9T4obMaEyeoWl+iCFbfasmQ1kcTis7VrSZR16JBIjyUaM+qzbZSQRfKUlM5cEoqGPWiQh0OR06s4Y9s/VMbSJrigZIfQB0XIW1VyYaEY6Jg9EbqkYwqn83YPmPYgqX0ycWuns81o0yLRoGOHgmbzrbNJxnJp8h4rO2z2jAADBBnXKFBtV8ve3ZMQVm06KTVi2B0PC3/s/a9hzXRMaLzqwH4wtzdbJiFxeRPGSZ38EcoNG6pX7TOct9cFI/NKXzhYhxzJIAykmEe3K7lyWcLhRr6t9UhqT2KvtV+k4NEeKoicUgeITybFih81STKsbDejqYj+Id6py7DiuD/W9SmDRrrPfdJ2pbzCmNtbDk5p7VhSUbSfXFWpsWJtqlsYM3N6qutl9NA+DHjos1tRqm9vchzGoh1JmSd5TTm8ES4jeoKHbvtJpvDuvJW/tbeYbZgWn+MtaOROPgqACOqofaW1uJZTkkNxOKmcqizbg485os7npk03HQOj7p949euxQ7krEU3AGJjthTNry9dVj47WH8s08u/k3+D93211J4cO0aEbltbHam1GhzTI8OCwJOOXgnrPb6tMwx0A4kZ/6XRGVHI0XvtFc+0C9gx1G/wC6x1dpntVw+/LR8w6DJVdofJkjPExhvRKSBEXZ68kLindpAfXrqosYyHGSIjpj3pza44Jp2ffh2JCeKoTJAfwlcmTUjguTJDNmaZ+Bp/tCbdd9MnFg7MFOpu4JypGo81bBFbUuWk4Ys7zPiqqpddWg6aQFRhzY4A+K1UeYXU2yZUDooLNWq4RY2NO8loHcJU+nTtbhjVZSHysbjH9RCtWtjE4z6jgkc2cOXb6+ijFX0Xb9kOyXY0O2nOfUcP1PcTnuGQ6Kza2MimRnwT+19OqpCFBz1HrqhjD1qkY+R2JfHt9FMQsSYXApB6Oq4np6KACJ5JdrBNg6Y81zYj1ogYPvZyyR0z1Q7Xem3NO/1OOSAJDnLgdDKZB1HYidjvQAtQ8efYsfbK229zt5w5LQX1X2aL4zIgduCy1Nc3kPpHp/0+G2zTXGfgU1+OePHcqy6J2SBuVgHHZxMnsPgsvCdwf+zP8AqKrl/gKfXrJC1+HFAckOzHrVdZwhFybdGSN3h9fFB9UmA049U0U/2Zd3RMOOn3UgNTPrcljeueJx8MuaFytCFaN5IXIXOSJ2KiwYDrgnm6xjz1TDakTxTjjhw0krRkoL3k/y4R9E9RyOMaTCi0MRhonhhjwwUjHabpw/0YOKRo4zlHZ/tCDG7iPqlPdz80WMdAx7Z3D1CIVAefLomhvzB4LgccDrx9BIY5OO/wAsEpdOEZoQ0RO7HkgcMcJQIOUMwYxPD16ySNPrmuqkluBExgcCB2JgK1/lqiL1WOpV9KjekfRRqlntByfpv+ydCsvNvH1kkLwqD8FaPmn+5R32GvrtH+77or9C36NK10DNQ696sZMkux/Tp3rPVLDW+Un1zUF1grMdtsa4EcDB3pNehxe9ltfF4tqBobMccPWqrmPxTthe2u7YeRTqZQdSrml7LuOVRvaCvP5pPKme34soRhpj90MMwM4U0UoOJx0nwTl22NtF0ueC5vreiq3lRe6A4Fw+XHrCXiXG012zDzam00/ojCoNoj1vXVDgUTgJ9DX7IXxrh5LuPOG419YrtrTBATiRK6RxHH1mpYAnDiu936x3cUjoJzid+oHguecc+xIBlwzAjlKbqCThP37MkT3FC88D4+sExAtqdp1XJWYDMRpmAkVImyUTzmOxGx/FMhpmdOSIDzWzJJNJxAJOPriu2oIBxUYyTnguLf4cc5nuCgCcKhnnn9EYrDKPEKNI3+aNrhr4pDHwOX+0J4mcPFM7aIePVAx5hxx1y71zihDceWaMYTu80COGYjmlLskEz6yjRLMZ5f7TA6d/oLjuw9FA5xJ5Si+6BihJtzIjDekzyMcRlu7Esbicznn90wsHa9ceCUCfv90lYwJQ7QOoKQyJeFyU6p2jII1bAKcoWao1sfiK5H9QHeGypgMDVN0q+0cuqlpFJ0RG3ewTMuP8zi7xMKTTaAMBsxpwSkgYeu1N1HbOM6xHrmjEMmG8yUzOEc/sicT6nFMbcugyD2ZoEGAB6KFz8Z9d6i2qpUBAa0Okb4Pcoj7fWGBp6QPhd9M0sRORanvyTdQ8/wDWfaqSretUfpjsKYqXxUORHTvRgLNGgrNg7/qozqkconTzVFUvWpvPQeXBRbRanPHxGU1AnM0tOo1wnbaN+X1XLJ03ubkUqHxz+mark4q2jcOOvFKKgyxnxxlAyntTjENJRgxGq1ZihupUM4Za8E60nCBIjPDEykaMRyRz9O8qCh6niAkIM93LPBdTbJjJKBj2SpGLPBdJj6csk3RqEuIOiIhFgSC/Abs/Uri+Tu1G7FAWRhOiPanDcqAEVGl0ajHvwKNsR6xXME4csdyVjcJ4wgVAtbED11TlVxjfPXim2kuIBOGOiV5xhAxAlB39uKIt8JTZHrmgQ4TOfJM0aWycMtxkoyNUkYxz7kFBueDgPCcQhE+u9EW4lNuCAFInTBRnbLvhzj6KRVwHNMNSACm3Zwkxpw3pHtOOX+ktd2EcD3pptQ7InFIB/n64IS/1I9BC53hPRLUyDuHiUhjFUOnfp9+WSbq0RjI55J1xz4eR8kFYY66aqQIlSyMP6BlOQ5Soz7Az5ecKfUx4QJTdIyJ4egqJaK59gYNI6lcrQMGuK5VkTR//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6" name="Picture 2" descr="http://img.xcitefun.net/users/2009/08/107881,xcitefun-a103-a8.jpg"/>
          <p:cNvPicPr>
            <a:picLocks noChangeAspect="1" noChangeArrowheads="1"/>
          </p:cNvPicPr>
          <p:nvPr/>
        </p:nvPicPr>
        <p:blipFill>
          <a:blip r:embed="rId3" cstate="print"/>
          <a:srcRect/>
          <a:stretch>
            <a:fillRect/>
          </a:stretch>
        </p:blipFill>
        <p:spPr bwMode="auto">
          <a:xfrm>
            <a:off x="0" y="0"/>
            <a:ext cx="9153150" cy="51435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4849A8-D99D-49F9-836E-3B14DD14E435}" type="slidenum">
              <a:rPr lang="en-US" smtClean="0"/>
              <a:pPr>
                <a:defRPr/>
              </a:pPr>
              <a:t>16</a:t>
            </a:fld>
            <a:endParaRPr lang="en-US"/>
          </a:p>
        </p:txBody>
      </p:sp>
      <p:sp>
        <p:nvSpPr>
          <p:cNvPr id="53250" name="AutoShape 2" descr="data:image/jpeg;base64,/9j/4AAQSkZJRgABAQAAAQABAAD/2wCEAAkGBxQTEhUUEhQWFRUVFR0YGBgYFxcXGBgaGBgaGBUaFxcYHCggGBwlHBgXITEiJSkrLi4uGB8zODMsNygtLiwBCgoKDg0OGhAQGiwmHCQsLCwsLCwsLCwsLCwsLCwsLCwsLCwsLCwsLCwsLCwsLCwsLCwsLCwsLCwsLCwsLCwsLP/AABEIALgBEQMBIgACEQEDEQH/xAAcAAACAgMBAQAAAAAAAAAAAAAFBgQHAAIDAQj/xABCEAABAwIEAwUFBAgFBAMAAAABAAIRAyEEEjFBBVFhBiJxgZETMqGxwQdC0fAUIyRSYnKy4WNzgqLxFTM0UyWSo//EABkBAAMBAQEAAAAAAAAAAAAAAAECAwQABf/EACARAAICAgMBAQEBAAAAAAAAAAABAhEhMQMSQVFhIjL/2gAMAwEAAhEDEQA/ACrWNOqLYTF+yoH2JDapeJcQDFPeJ18Et0yRup/DK+atRZ+/VaPIEE/h5rz4JxZtlTQ1V8W59Vj2B/dZAvAk6uM6+hW9HhriHNLozmXAb2AJPPTkjTcF8PipVOiLWutih9Mvb4BDwxs6SQN76dFMoYaRPwRA0xM7romSoDZEGEsPiuraADpC7LwargGZQtmherwIgPVixYUTjAtSvQvH6FA49bovCtgFi445r1erwlAJhC2UatjWNsXCdYFz/ZRK3FhHdsZEZrTcTHSNyutHUE1iB1uLOLhlNgLgNmTyDuXVQsTiqrmyAe8YIcZgG1h9dUOyD1D+PxjGN77w2bC+p5WXKrxVoeWEOsAS4iGidBOs9IQGtReS3vwGmQAIAnkDvfXquH6BTYSTebm5Om8bJezDSCtXj/dsACdI70SfvdegCGcR4rVc5oAfDbnvZQ7TUDbotH4iGjK2QIAtFud4O2uii4zF6d5gGrpufAeSVy/R0vw3e+q+XEtaTaWtg5TFp5R8kPZWytMGbxceAmfNcKnG2ZnNp56puYGjRF5PND2Y2SW+5f3XG3qFNyQ6TDrH5tWERvrPK4upFGqLi2WbGQfgdPUqBRxIDZ8BDdLaGOSwYhohsg5Yt08fT5JlL9A4hmljB5H1ttlN1HwmLF5tcm9jE2sh4veYM2B7w1+YHXbqtcjnZnaxYgHXw2CLnQOlhKrUuBNrk+J0Wrqlmk6R6XEIa95AgyIFpm/WdCoeIxL8zQHQJgjmDvZMuRMVwaGbM3r8ViWvafxn/wC39liPdA6Mh+zkRP58CpXZYft9BhMlrid/3SfwXJmHIHMKR9njQ7iGaxhrvG439Vmjlo0tUmW2vSvFkraYzVyxauddYHfT4oHG6wLwFeyicelYFkrUvA1IXWcbLFwqYto32ny8VDPF2TA1GoFyJ00t8UG0dQTlaVTAKAYvjT2izSYuYhtvG68Nao68hsmdJ8NbJew3UOVMaxpIm4E+Xj5KBieMgRAEnQOMedgUu42mG1Q6pUMPGUgugEgy2QNdXABTKVRgEMaSW9I2ndDsw9Sc/iz3SWAxGkRfnM/BRH+0cACQWm5z98z9PALhVx+UAuy052c4SN9t+iH1u0OHDr4hp/hB05zCRzX0ZRCONYfZVM7y+3P08l5g6tPK0C5HnMdUKo8bZU7lEF5/eIIGusm58kL49xDE4doe2oxzP3AzKYHI8uiXutoPUcP0oXmG+JieghQa/FGNEe0aDNwL26H0QXsbxNmMFXPlFRpB3nKRyJ0kajmFpXfh3VTRDmZg7LGWTPWXIOUqCoqwhiu0NJt5JIGm0+a2w7H1qROY0/aQ5uXKIB585g+qGngTYnOzw9mPmjnAhFPK4AlogHpMtEcrlGN+gbXgn9o6OJoXbWc8cj7yhcPwtatHtHEdCmzF44tcSGhzg0GTAiZn5FcsbXpxnqGGtALiAe6CNbbaJLj6NUvDfguBp0hDCHP1doSBtPil3tO+KrjZvMAQNLEgc004fh5pAxUz5rlxEGBcRGsA69Ut8a4XkrmrVqg+0cGsZlgzAkTN41HmjP4GIJoYksgh9jYd4x4RumThhLhJdeOR9J81EHAKL4L2tboRzBNwbGx0RbCRSBk+7zA0F5MX0UlQ9MEnHNEsDiC1xn1nXkpFDGZQMptvvfWfDohFet7Zz3AHvTsd9NAhWH4yycrQ50W0yiR4hc7OVDnU4hpmGb0MR4x4+SDY6qIJaDrroObvj9FCo4qo8w1gHxKM0uH5mzUMwLAAAJopy2BtLQM/6qf3gsUn/o1PqsVOiJ9mSXNI93ToefQor9mOEArveAJ9m4+EuaI+CiU8Eahik0lwvA+uwCYexnCX4Zz3VcgluWGuLnZnOBlwFrgBDjVuxpSpNDvPz+i0LvkPmoFXizAY3nn6kRMjbxXB3EnH3WnXlFptqtPZGfqFG7ea1Ndo1I2HPT/lCvavdqd553j4KPVaJBLjMzrtN/ghYaDNbHtb1vHL5qIeLTOUeGs9TBhRXubsJkW5W6qB+mtESCARuDaNJgIOQUgvUxlQ6WB67eS5Em8u15QLbDwQ2txNrWySZFyAHfgteE4wVqZeyQGuPvi5tMi+l0va2Ggi9zdTe+usnZcs0OdlaZiD13A+KV+KcWrMqhjH0zTNwYvzmQYK34fiXVXDNWc6/utsI6xtKR8mdDqAZx/FKTJFSo1lo6Xtroo/D+IB4yMPtHNEk+6Dy2UDtzSAZYcgbGBMxJhKfY7izKGJyPq5GVWlsmLO1bfSCRHmEHJ9qOSVWO2KxLiCx1Jus3eddnAgC/ghGMp4p4BbVLRplAn0O/miXEajhJBb3Wz3rTvMDcodj+JHLQaHZBUa6RG82vMxOyVr6GyK3gc0wa4BqyZL3NbmM9zXQZeXJAKPZ1zHve+thmTeQSco3IMCPVMmH4QS5j3ZjmBY9snKMoIDmhwnUc9DKFU+E06eak5uZpNm3gNtsTznRK1+HIK8MpCk2WnPcCTI+8BYHRce1LHOpOLjmLHhk5t3Oa0G2nvXHgu3Cz7CmKZb7o7sAAHQabeC58Wwhfha4fLBWLXNMQ5rmuaQDHONehXejeCZ2e4ziMI+o6nTZUztykOeGEQZFo0uRCsenhKGJZQxfsg2qWyb3BEgtJHvQZVVNpCWueSYkk396TMtAgpi7Eds2Unuw1UmKj5pHZrzDcp/dDoBnYkynjK8CNVkZ8Fxxz3mjVYGOBJZBkPiRG0Og6GxjZF+EVe9rra+3Q/n+4LtLUILQWHWzoJAEWMg6DmuuAxjy8FwEwRI0cQLX+CC2M9BXj2Hl0xGZhaeUiT9Us54puLrh1OCD/Dcg/AJ2qN9q0GIMTJi9o1E3/BLOJ4XkcZdmDSSGgSLgTmn6IThmwxnig3gsc2tTlgJyyINoNiRyOoQHiuKacQzOO9Rpvff954AA9PmoD8fUZSLaZLe/NrWtPqTHkhrqLy17oc4u+9fSdTzukbvAyVZD2Hec7QCDla2TqbnM6/opVRmZrifvE+m/wCCD8JqucCS3KSPUb+EBSMXxZsZWmfC4P8AYJEqHbs718ZTayBDGgXJ380sY6mTWJixAIPMRqidDDe2fmqe60yGja4uev4LfGVGuq90zlEemyeKd5ElVG/BMJufRMuHoZhHRDeHkboxSI5LRBEZM4/9MH7wWKb3ei9T0LYt4PFOpOlpEGzh0kHdOTXAauzQCTeZ2m3gEhYp4AJH58iFM7P4yrVqvaahyU2tgAQJJJ1F9NuqmnWCjjasbc97MPci8AaxoemqyrjS0ne/3Y05mTzlC8VSBsamuhl0Ty95c8I/JIa4AnvTEt7syCZsu7O6B1VWb4rtRSY7K8VcwNhGvIGDcKbhMQa7TDSxsGJ1uh/EMIypUpvIBLLwdZjSUVwFS3eIkyABeIBcfFBKV5ObVYFPtdjcRhYNOq4gkWdBAF51vrCZ+EYs1sNSquBBewSDodp87HzSL25rveGh0S5xDRpdpNp31BnxU3sT2hcyh7HEtdScz/tvIDmOb+6YMCIGsTbddGSTZzToeDRpm73WiOZPSAodLFUqDR7Cl3Xkgve4kCNJANuUBe08O+AQ4Gb5tCS7XugQBoF4XAfq3DK4ybn3hv3k928Ar6D6j85qH2bczTLSWAhwjYnTlC14e5+XvNDX7ZQInWxRV+FEXOQA3Osgju35IVSqagAui+XQm3XmLqbGR34kS6nTD494BzTraREjlb0Kqt1Cm5sPbMWgiCL6dbyE98er0nU21HNkhtnEXAAGo/ek7bpIx1YGo6BAJuSDIi0n87pJvOBooZMF2ipezZSxEWADXPOYgAaVHAyeWa+07lEHCjXLXsex5aGgtpkOyRrYHTQ+EpExPDaTmuzOeDIyuEGxE3bv8EIw9RtJ3cqEllw9stM/Q+a5OzmqLgHEnBppGW6AuAvrHvbjSeUhQeMYNwcHNkvkBgGndBc6fEfRTeF1gaTK1fLJaYIPvA2DwBYAiJHRT/aMGWQRfKLTHKeXJM43kClQFo5qgDg0FogGxD27ZmnpNxuoXaKu8hrTLgAO7Nib+9zEApm4lV9kLQTcjQQIl09PxCCY5jXAOJIblZprcwD11SuNBTsTBXJ7rpIzQ7xJUTi9OgyiGvaM4uXtABBG+35KMcUwLWOJpl3MyAJ0P0S3xh2Z4JBMGQPKfmuSzg56DfZ3juIcclRxIsKZcTrYAVQTDgRvrI1Vg9n6oLYDP1jBLxrDoJOVx210VMPLjcyNxfRP/wBlmOrVMQ5rqhLWsBIImZMRPXryVI3Yjqh8wbzLqcgnKHHaJBnu7at+KBcQwVcs7rxGYAH7uU/ePhB8wmylhHNeXRIAd4kmHARvqRraEN4iyGPpgGPaAONtCwF50GpJ639KSi2hIumJ7KYGdjXZgJBMgyRqD0vop2GwdSJY5rqbmEyIhsQMojUbr2nREANOXJNNwI1DXWcIF7fJd8HUyNqOaQM7ahAvAcwxMGABA6ab6qXX4U7EavhXf9s91zwIG8fenkgnEOCN9nLajmH74JB8ROo8UwOwzmvaQSSJzOJkknLBPWPqkfG1Xh9Vh0zEeIBtfySNNDqmSKfEsjDTo5spsS4yT4ckY4TggAIEf31QDDU058PohosJ06oxYGgjSoho+am4cWmNlxwxExZSXOIJHRXTJNI3v+6fQL1cfauWLrZ1IWMThc9gco9VI7I8QDK1XCu++/M0yAczWgBsdRPoomCxPfywSSCZInTmgnFGRWzmQSc0jUZRYgqHZo0dU0OWM4w5jgKlwTENImIlx8AJuveAcQFfuZpMkiYOYXsR0HVL2H7WUnUf2jI54cQ4Bk5m/dE8zuJhe8JrYXFl36OX0alMzJInK7SCNQD+d0ZN3+E0lQ51YYXNcC6QXFpJcBsecDoOvVbMiIaLvBIJdYGIN/A7Lbhtaq6lFQAVBLSQLa6jmCCD4yoWKwgbOhbPdv3hOulxB3Cdp1aFTQpds8O1uQBxzUnuiJjv3vOsEHogzqph2Uue6wMklonTUwNUc7YYd2Z5sXuYy97RE+Elp+CXaLw2SDIa2HA6E2M+Mn0WeUW2VTRzp8YxFKAM9MjR2a3o0gJ87L9o244GjUIFdnfa63ey7xzEwQNdVVGNxz61SC4hsxAm56BWT9lDWU31G5WZnAZSRNSBYgOO1xZWgqZOTtD7WoAjKLA9LCDMR+dUG4w2nmNRru8NeQi0+KM4kn2jmhuYFpMad4GDHr8EAx9GlkzOzODoGUXJM94QNTYyOipPCwhI59AvEe+xoaJiSANyCCPjdK+Ow9Rr3Oyk5jzuBv8AJM1DMC+3uknLuM0GOsSofFW02tJEuBIA5mdbDzUmiliVxzEdxrGki2vjb5IbSaA0ckZLGXL272kTYGELxFQTYQPD0XLVAf0sr7N8aKtJ1EstRZM85cYjeTdMeJz089S3dqtlsTM2LfG4vzCEfYxTYaFepYu9qGHoGsDh8Xn0T1XrAEthoJGaPhJTxjgVyFfjAc93smSAWue8gAyGw0Nk2E39EDNZzaTKokBuUObFnNOVpI6tJTcMaHZmsLbOInrEH0KBYuqQ15tlg9ALtvc6S0meqVxGTE7jNcmzdfZ31n3Wi0JfxTzAAjNl1I/1SE5cRpaAsiBAtf3d/RKHFGNB7p0BH+1Ko0FuyJBIE3T79k7CypVc4AUyGguJ0cHS0Dxn5JLpQAPBXV9n/ZUUaDatd16kPay0MBFiSROYiPBPDMhJYQwurDxjqgWO4wzNZhcLyCwzMWImxFiJJGoTL7SiBmLGT4AnkLlQcV7N33aYPOAPorkhXrYthz5aINu6QwTM3bG/OfFCm8Sa0zWpvAJMEtc1sawdto9E14ygyfeHlCFtNN2aKkBmpJ5G9+SVxX0dSIYqsfek8EG8EgkGAYSTj6Z9s+RBzaJw4nwynmF7mbjW2kRfdLnFcA+kA6S6bZjf1KjKLKRkjTA0CTombDvsl/BV7HKLxaT+CYMMB8F0UGQRoUpEqdSpHcSomHMxF0Tw7DCqibI3sjy+KxEcvQrETiv8Gwiq2Ra8+iG8Qb+uqaANpkhvLqeqI4R49oLGYJ5hDcQ0Z63cy9wa6kkyZWeRpjoUeIkDL3R3nmOZib22svewmLbQxdKo6crZzGYnMMon+EEg+SzHOAyy3dxBJvYOmwGm3moXDw6o7JTaxpfDW23c5rRJdNpKtFfyZ5vJ9B02FhAc7Lma4yNoNiofFKYHeLyO64AbE2giL6geqMMwwaGXLmsp5dJPKSfJRqTWmZBHdyDYgGNPh6J6EsXOJOGcT7xaDprzF/GY6JF46IdERmgbXsCrK4thgSwi+UgzvoQfUckk8b4ex0TE5muiTcRefAWjmpSWSieBTp1KdJwOTvA+JI31MC26sH7PYfiWO0GVzhIvpolns/hmHElrgHZqfdJgxEHfp8lYfZrBgVi5rS97R3Y90E6knTS0dUsVlBbwN5pNa5rryG5fUzPj+KEVsG0OAy+53miTMyZP+5Tq5dkIqVBb3obuORn8wl7ibM7mlld8uBvLREgyBAtY/AK7VkU6O2JdTY97w0y4jNyERFptZLmNNGGQ0iAcvLvEiSZjQkrfilCo0yKz7ASXFpmOuUW19SgmMx5a0h5m9zlk3idDbQ7alSkiqYucac24Fu8T5E6eqEYpoynaEXx9ZlQTAN9Qd9raobiafdcEgWXR9nXZqszAUhVP6OCS9whpe/M4lrncu7lF722U3iPDMP8AfdUqE2vUdB1taNZPT0CJ8A4j+nYanXaLub3pNmuHvNjoV7Uw5Y6Daeg+avXwnYtu4fSaCGUiBr3hJk7kqFV4PRcSSHtcdw5/TrbQW6BNVbCg6lQK2DG3zSSTGVCfxDgOpZUeOpcZ8s359Un8V4c8CM0xPvC99bj8FZuOoEC3JJPGjrtHMTH1Uu0kPSF5jVe3ZkfpmEZVLiCW5ImzSzumB5T5qkGtV4/ZcyOHs61H/wBUKnEsk56O7sEaYDPfLp0Gw1JOwv8AFeOp5QBYANgAjlt6I77OCSdTbyGg9SUKxbwSr0SFrtbjixmWnZxGvITHLVL/AAaozN7N47r3S3e4730ajvaSjmLQ4zAN4FjM3jmPklirTJd7NgIcXGOZOjYnTTmgGxl4nhJbLCWkXEE36Hol7tPXIYKZMzHwgn6JpxVMiC6+gMc+aU+1TP1jfBSmkUgQ+G09fAo1hnbc0NwVIZT4IlhxolixpBnh77hFTW32QXDmIRrh4B11VUhLPf04cj8VikewCxAJXeDokPzHYESDPwQzE3fXsRIbc+d0Q4W9+chxdDWmxuAZ+cfVDa7Z/SNRcXd4H4LO/wBNMdCjxG+WBqx1zqbQIHK6NfZ7wI4jGMDqT3sBzVA20Ze82XWgFwbvzQXFVnWEkQwmdLyNByurB+xfirRWrUb5qrGltxLjTzktB5ZS4+SvHwzS2y2KWFIZFSoMxkkA2k7aXjyQ3E8KJn9e8lwg9xl7Ry/MqfVpOB0j1K55zuqUILfEeD1C21ciBA7rJAgAxbW3xSVjuFvJcM5JkkyLa9FZ2MpyNTfwSjxejlJIP0UZN2VisCFwgvo4um54aWnul0wAHWJubbK4eztR5a5lJokEnMdpEC2+6qbixzGB4QeZ6hXJ2H4WaGFptd7xYM06ibtbJ5Awuhliy0dMbhCKQGkgh0AAHnogVfhxsA4xFo56+SZOL1SGHcjS+X06oTw4WGaQbk6au5wr0iVi9xPCubOZwNt9SlrG4aA62m2/zVhcTZ3SIlJXFbiWgmZBHLbVTkqGTFDE0wHaRbVQqjEWxWUm20j0Q5zNVNlEXf8AZE2OGt/zX/NMuNbKA/ZWyOG0+r3n/eR9EwYzRXj/AJRJ7BNRo3USrTEFS6jeq4vbbyXMYAcSdAMJG7RVJDpEG6feKtsbxZIXH2w13goSWSieBcpONtoV7fZg7/49k7Pf/UqOpU1eP2ZM/wDj2fzv/qTcTyLPQy1DN+iUar6xrEOYMgOoN7cvJNsShOMpSSCLfj+fkrEiDXaHQ094EE+N7aclCfw0NeHtFhpPUEWPwUjCAMABBGWRDiCYkwVIqukLjgLxKqWh0AkAAQLmXECZ80tdpx3qf8p+ia8TUaA8gXjM7nYb+iVu0z70/P6QpcmisNnLAstfkilCmhmBdY+Cn4d3fDeilEpIK4ZmkogGltxsoVAQeaKNZsfJaIkWRPav/eK9UrJ1CxGkdYgcGqyX9GxPifiUIxB7lcib1B72p7sotwNsGptYfVCcQAaVYkkg1DqP4Vlls1Q/yhZxeH72oBLIkkSbjYaCyb/shwuXiVK8wHnQ/wDqeNT4/BJeIH60zJ7jRJ37w22Vi/Y+2cd/LScfgB9VePhml6XRXFkFroziDZCK41VSZHqCWpY4wLweUJpeO6Er8cmLc1CZaOhNqUx+kMHKqz+oK9MP95Uc9v7U3/Nb/UFeGGHdd4o8ewT0C+0OGa5neOnIxMkAD4pcrB4qhvtAJAgTB8Ij6po4rTzMcDukziHDCXtJDiCRMXJAEQTsqskgrjr05/hShjngD8E38UJgBoBEQQbQdilPieEcy47zdDF48gkkFCrjxeecoexl772RPEsk2UQtglSZVF3fZmyOGUP9Z/8A1ejGM3UHsE2OH4f+Un1e4ojixqtC0iXoJc8AaLnVdbTZbVVpU08kAgbi7LHwSFx1tjsrC4rofBIvHGWKjMpEW6LVeX2bsjh9Lq5/9bh9FSVJqvPsA2OH0f8AWfWo5dw7ByaDFW0oPXMugbaozVFkJqOvIEgnUHUHdaCQK4jSMWk32F+gCiYKm5udzwQJESZJibxPVE8TTA8zv9FDrYmBcSOaBxriAcpmPz/ZJ3aBgmnbn8wmvEkEyRcC3pHySp2jPfYPH5hR5NFYbMwJ9IRrBUgSgWEPdPgmXBsjxUolZBDD0YIKJPpSOqjYdiIwtMSDIP6J1+CxTIC8RAVV2dqAisZgtdB6QPz6IZiKn6h5kmajpMbRyU/s0X+yrmo0U3GoTlMd2QNYsoNer+zOuDLnX2N4WRvJtiv5FvElvtCYcT3ZmIOsR6KyPsZpzjKhA92i74uYqyxbu+43u5uu9nadFaf2ID9dXPKkPi4fgtMDJL0tjE6IXXsieIQ3EiQqCHCs2yWuMtsUyOfsUC4pYzqpSQ6YjYeiTiaZ/wAVv9QV34f3T4qoMMAcRTj/ANrf6grgoaHxQ4thnohcQHdugtekHCDsQfCEZxzbch8kFbhYcJM9Z62mFUiR6oygIXxKm1vRzvjsEcxVOHwSDaRqfGUB4tBkxobnpBuPNTkMhL4l75PWFAfZ0+f4opxSmCJGs29N0OY0O/P50KmVL27GMjA4cf4fzJKl411ly7LNjB4cf4Lfku+OmFp8JegepUB5LZ8EXHotKjm7tnwXaowHSyUYFcSY2D4JC7QQQYT7xSiYM8ki9oacAqE0UixcotV6di2xgaA/hPxcVRlMXCvbsoAMFQ5eyH4puHYOXRPrbD8+aB1q5L3hoMDc7np06ow6qHNJaZvFvRBcXWaXhomRexAjbvdFciCcLw3LUdUe4ve4mOQB2HLlPJS8Vh8zCBqBpN1uMVdwLSMo1iA7bu332XPD4nMTIgjrNvxQZyIWMdDT/KJnaP8AlJeKpOhmcy6TN5/dj6p0xzcx6OkdII3/ADulHiFNoIOszvOngo8misNm1M5QbhNGHeIlK2EoAyQB6CUewMuHeAHgUkR5BvCYgaoiKyC4ZhcTNhoOkboi1h0lXi0SZJ9qF6ok/wAXyWI2cImEYfYuOUd64B+BdOpSxjz+oZoe8T096E6cWADHADQb2AtvzSPjnj2NMQLnbT3lkSybG8ALF4o5jEe/Elov3dQrW+w50vxJOzKY/wBz/wAFUeJpOc4kBx/WEyRFg0D0Vv8A2EUiBiyeVIbc6p+oWuJjkWlV0Q4tt5qdUOqguKYQiVtUH4wyPAopWEHxQ/iLp1U54KQyJ2Aw/wC00jzqt/qCt2hZvmVWOAH7VSHKo35q0GiW3ScW2Hk0Q8bRLjrbUjmhMXMg7QeiNYt0CEFwVItd33A5iTIGg2HirkjV7AHXBMWH1+iBcUI7waI1t5o9VeJcImR6QheKw4DcwFyPVSkMhIx2GIAbvEkckMZRdmMDVG+Ivl3mUNY7veCjdFksF5dn2xhaAOvsm/0hdMZTJFgveEWoUv8ALb/SFmKJjVa/DP6BKjcsibkL15MLaprz8VlbTklYyBXE6hg32SX2gqSCDHiE6cQFieiSu0AsVCZWIv0dVdnA/wDwaAvem3TXmfz1VKURdXlwJv7JQaNfZD4hHh2wcuidkAECyXMd/wBx1rEQfp+eqYTDfNC8awF22kx52+q0EQfE0wCLC5G/SAoDazAS0BwzG5m6JtrSe7IBG41vG6iY7DtDpgybwPj4IM4DMwXss3tHucahBzG8OgxHT8UvdoqXuQYkz6xP56p7qAOb3eVuiQuNznAOpJMDQRDQPgpSKROXCq7gel018OsyUrcOpBwJGolNODb3AOgSDhnCMgDwUkAxbdcaWil07DwVIiM4/o69XaAvUwBE422WEkTyvHwSDjA4sAgjKdvHkrG4twd1RobnAE7AnkenJD29i2b1qh8A0fOVGNbLyfwq3FUHZhJJJedeUaeFirr+wqjFHEnm9g9Gk/VCj2HwxLSTUdfUuHI6Q1P3YbhNPDUqjaQIDnyZJN8oG6vFkJIOYmwUF5spmJNlEqCyYQ4VhKA8SEFHyhHEqcqc2UiK/Dv/ADaXLOFabDYKseH0/wBsp/zhWa0Q0SY3ScXoeQjYyIQubojxFkxHPVCXYmmHQHAuJggayrEjytTMgzYTIjWdPCENxJJBBFgOdpJujDgI/MqBiwAD+bJGMhB4/YmNihGEeSTPNFu0gIBnml3B1iCeqg0Wiz6Q4cIo0x/ht/pCys6Ftgx+rZ/IPkFpiHrZ4ZwVUqGdteS51wt3OM3G61r6JGMCscYabf3SX2hIINoKc8c+BdJ3aJwIKzSZZIXMPqr04E+MPQHOk3+kKiqLle/CGD9Honf2LB/sBT8O2Ly6OtQyh1YHMZP9kRf4XCFVRLpnyWggaVbExe/pooONZnIIMOFunWVMqyQZ/wCVwrNkW2/PrZBhRpTZkZHJIvahkVAeZP0/D4p0xVWBoepHORAPqUn9rr5S1pA1k726KcikQbw5tzyThw/Yckl8OfAMndOvCm93xv8Agk9HDVEqTSvPio1IKVSF1SIjPZXq9hYicKz2PzGX5RfYXnXbqo4bq11RxnT3r+nmF6sWSTp0aIq0aYqm0MGb2hINrOsen55p47HgewJaCJedddB1WLFbhX9EeV+BOvooZuFixaCJHfaUOxq8WKXJopAC8OvjKX8ysQaBYsS8HoeXwH418Jap8MLTJLYcZJ0I3I6r1Yrkgi1wAE6qFjH3Mcv7hYsU2FCF2nmHT0SpQF1ixS9KrR9OUB3G/wAo+S4Yk2WLFqIA1eVCsWJWMA+JkgGElcdqd0z1WLFjk/7NCX8ifTxEDT4L6N4YYw9L/KZ/QFixX4yUz3EugEi/RCp1JEbn/lYsViRq46zIv+fBCX4xjahYHd6RsSJO355r1Ygwo34hhswyx72p5Hn9ErcbMspyINxB1WLFPk0UhsH4XCjJMfeE+EpvwQtZYsUolGFaSksN1ixWiTZ7PVerFiI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251" name="Picture 3" descr="C:\Users\bkdasa\Desktop\four pillars.jpg"/>
          <p:cNvPicPr>
            <a:picLocks noChangeAspect="1" noChangeArrowheads="1"/>
          </p:cNvPicPr>
          <p:nvPr/>
        </p:nvPicPr>
        <p:blipFill>
          <a:blip r:embed="rId2" cstate="print"/>
          <a:srcRect t="5172"/>
          <a:stretch>
            <a:fillRect/>
          </a:stretch>
        </p:blipFill>
        <p:spPr bwMode="auto">
          <a:xfrm>
            <a:off x="0" y="1504950"/>
            <a:ext cx="9144000" cy="3638550"/>
          </a:xfrm>
          <a:prstGeom prst="rect">
            <a:avLst/>
          </a:prstGeom>
          <a:noFill/>
        </p:spPr>
      </p:pic>
      <p:sp>
        <p:nvSpPr>
          <p:cNvPr id="9" name="TextBox 8"/>
          <p:cNvSpPr txBox="1"/>
          <p:nvPr/>
        </p:nvSpPr>
        <p:spPr>
          <a:xfrm>
            <a:off x="0" y="1504950"/>
            <a:ext cx="914400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smtClean="0"/>
              <a:t>What are the 4 Pillars of Krishna Consciousness?</a:t>
            </a:r>
            <a:endParaRPr lang="en-US" sz="3600"/>
          </a:p>
        </p:txBody>
      </p:sp>
      <p:pic>
        <p:nvPicPr>
          <p:cNvPr id="46084" name="Picture 4" descr="http://gaudiyahistory.com/wp-content/uploads/2011/10/Svarupa-Damodara-Goswami-9.jpg"/>
          <p:cNvPicPr>
            <a:picLocks noChangeAspect="1" noChangeArrowheads="1"/>
          </p:cNvPicPr>
          <p:nvPr/>
        </p:nvPicPr>
        <p:blipFill>
          <a:blip r:embed="rId3" cstate="print"/>
          <a:srcRect b="58000"/>
          <a:stretch>
            <a:fillRect/>
          </a:stretch>
        </p:blipFill>
        <p:spPr bwMode="auto">
          <a:xfrm>
            <a:off x="-1" y="0"/>
            <a:ext cx="9144001" cy="1504950"/>
          </a:xfrm>
          <a:prstGeom prst="rect">
            <a:avLst/>
          </a:prstGeom>
          <a:noFill/>
        </p:spPr>
      </p:pic>
      <p:sp>
        <p:nvSpPr>
          <p:cNvPr id="8" name="TextBox 7"/>
          <p:cNvSpPr txBox="1"/>
          <p:nvPr/>
        </p:nvSpPr>
        <p:spPr>
          <a:xfrm>
            <a:off x="1524000" y="4248150"/>
            <a:ext cx="385042"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800" smtClean="0"/>
              <a:t>1</a:t>
            </a:r>
            <a:endParaRPr lang="en-US" sz="2800"/>
          </a:p>
        </p:txBody>
      </p:sp>
      <p:sp>
        <p:nvSpPr>
          <p:cNvPr id="10" name="TextBox 9"/>
          <p:cNvSpPr txBox="1"/>
          <p:nvPr/>
        </p:nvSpPr>
        <p:spPr>
          <a:xfrm>
            <a:off x="3048000" y="4248150"/>
            <a:ext cx="385042"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800" smtClean="0"/>
              <a:t>2</a:t>
            </a:r>
            <a:endParaRPr lang="en-US" sz="2800"/>
          </a:p>
        </p:txBody>
      </p:sp>
      <p:sp>
        <p:nvSpPr>
          <p:cNvPr id="11" name="TextBox 10"/>
          <p:cNvSpPr txBox="1"/>
          <p:nvPr/>
        </p:nvSpPr>
        <p:spPr>
          <a:xfrm>
            <a:off x="4953000" y="4248150"/>
            <a:ext cx="385042"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800" smtClean="0"/>
              <a:t>3</a:t>
            </a:r>
            <a:endParaRPr lang="en-US" sz="2800"/>
          </a:p>
        </p:txBody>
      </p:sp>
      <p:sp>
        <p:nvSpPr>
          <p:cNvPr id="12" name="TextBox 11"/>
          <p:cNvSpPr txBox="1"/>
          <p:nvPr/>
        </p:nvSpPr>
        <p:spPr>
          <a:xfrm>
            <a:off x="7086600" y="4248150"/>
            <a:ext cx="385042"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800" smtClean="0"/>
              <a:t>4</a:t>
            </a:r>
            <a:endParaRPr lang="en-US" sz="28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4849A8-D99D-49F9-836E-3B14DD14E435}" type="slidenum">
              <a:rPr lang="en-US" smtClean="0"/>
              <a:pPr>
                <a:defRPr/>
              </a:pPr>
              <a:t>17</a:t>
            </a:fld>
            <a:endParaRPr lang="en-US"/>
          </a:p>
        </p:txBody>
      </p:sp>
      <p:sp>
        <p:nvSpPr>
          <p:cNvPr id="3" name="TextBox 2"/>
          <p:cNvSpPr txBox="1"/>
          <p:nvPr/>
        </p:nvSpPr>
        <p:spPr>
          <a:xfrm>
            <a:off x="0" y="5775"/>
            <a:ext cx="9144000" cy="769441"/>
          </a:xfrm>
          <a:prstGeom prst="rect">
            <a:avLst/>
          </a:prstGeom>
          <a:noFill/>
        </p:spPr>
        <p:txBody>
          <a:bodyPr wrap="square" rtlCol="0">
            <a:spAutoFit/>
          </a:bodyPr>
          <a:lstStyle/>
          <a:p>
            <a:pPr algn="ctr"/>
            <a:r>
              <a:rPr lang="en-US" sz="4400" smtClean="0">
                <a:solidFill>
                  <a:srgbClr val="FFC000"/>
                </a:solidFill>
              </a:rPr>
              <a:t>1. No Meat Eating</a:t>
            </a:r>
            <a:endParaRPr lang="en-US" sz="4400">
              <a:solidFill>
                <a:srgbClr val="FFC000"/>
              </a:solidFill>
            </a:endParaRPr>
          </a:p>
        </p:txBody>
      </p:sp>
      <p:pic>
        <p:nvPicPr>
          <p:cNvPr id="10244" name="Picture 4" descr="http://cdnph.upi.com/sv/b/upi/UPI-96421309350025/2011/1/bfcaf058c291f605e0d7ca324857d025/Dutch-ban-ritual-animal-slaughter.jpg"/>
          <p:cNvPicPr>
            <a:picLocks noChangeAspect="1" noChangeArrowheads="1"/>
          </p:cNvPicPr>
          <p:nvPr/>
        </p:nvPicPr>
        <p:blipFill>
          <a:blip r:embed="rId3" cstate="print"/>
          <a:srcRect/>
          <a:stretch>
            <a:fillRect/>
          </a:stretch>
        </p:blipFill>
        <p:spPr bwMode="auto">
          <a:xfrm>
            <a:off x="0" y="1038225"/>
            <a:ext cx="6172200" cy="4105275"/>
          </a:xfrm>
          <a:prstGeom prst="rect">
            <a:avLst/>
          </a:prstGeom>
          <a:noFill/>
        </p:spPr>
      </p:pic>
      <p:pic>
        <p:nvPicPr>
          <p:cNvPr id="10246" name="Picture 6" descr="http://uptownmagazine.com/files/2014/07/UPTOWN_expired_meat.jpg"/>
          <p:cNvPicPr>
            <a:picLocks noChangeAspect="1" noChangeArrowheads="1"/>
          </p:cNvPicPr>
          <p:nvPr/>
        </p:nvPicPr>
        <p:blipFill>
          <a:blip r:embed="rId4" cstate="print"/>
          <a:srcRect/>
          <a:stretch>
            <a:fillRect/>
          </a:stretch>
        </p:blipFill>
        <p:spPr bwMode="auto">
          <a:xfrm>
            <a:off x="5334000" y="1047750"/>
            <a:ext cx="3810000" cy="4095750"/>
          </a:xfrm>
          <a:prstGeom prst="rect">
            <a:avLst/>
          </a:prstGeom>
          <a:noFill/>
        </p:spPr>
      </p:pic>
      <p:pic>
        <p:nvPicPr>
          <p:cNvPr id="37890" name="Picture 2" descr="http://www.thesouthernproject.com/uploads/posters/wrong.png"/>
          <p:cNvPicPr>
            <a:picLocks noChangeAspect="1" noChangeArrowheads="1"/>
          </p:cNvPicPr>
          <p:nvPr/>
        </p:nvPicPr>
        <p:blipFill>
          <a:blip r:embed="rId5" cstate="print"/>
          <a:srcRect/>
          <a:stretch>
            <a:fillRect/>
          </a:stretch>
        </p:blipFill>
        <p:spPr bwMode="auto">
          <a:xfrm>
            <a:off x="4114800" y="1795692"/>
            <a:ext cx="2609850" cy="334780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4849A8-D99D-49F9-836E-3B14DD14E435}" type="slidenum">
              <a:rPr lang="en-US" smtClean="0"/>
              <a:pPr>
                <a:defRPr/>
              </a:pPr>
              <a:t>18</a:t>
            </a:fld>
            <a:endParaRPr lang="en-US"/>
          </a:p>
        </p:txBody>
      </p:sp>
      <p:sp>
        <p:nvSpPr>
          <p:cNvPr id="3" name="TextBox 2"/>
          <p:cNvSpPr txBox="1"/>
          <p:nvPr/>
        </p:nvSpPr>
        <p:spPr>
          <a:xfrm>
            <a:off x="0" y="-19050"/>
            <a:ext cx="9144000" cy="769441"/>
          </a:xfrm>
          <a:prstGeom prst="rect">
            <a:avLst/>
          </a:prstGeom>
          <a:noFill/>
        </p:spPr>
        <p:txBody>
          <a:bodyPr wrap="square" rtlCol="0">
            <a:spAutoFit/>
          </a:bodyPr>
          <a:lstStyle/>
          <a:p>
            <a:pPr algn="ctr"/>
            <a:r>
              <a:rPr lang="en-US" sz="4400" smtClean="0">
                <a:solidFill>
                  <a:srgbClr val="FFC000"/>
                </a:solidFill>
              </a:rPr>
              <a:t>2. No Intoxication</a:t>
            </a:r>
            <a:endParaRPr lang="en-US" sz="4400">
              <a:solidFill>
                <a:srgbClr val="FFC000"/>
              </a:solidFill>
            </a:endParaRPr>
          </a:p>
        </p:txBody>
      </p:sp>
      <p:sp>
        <p:nvSpPr>
          <p:cNvPr id="71682" name="AutoShape 2" descr="data:image/jpeg;base64,/9j/4AAQSkZJRgABAQAAAQABAAD/2wCEAAkGBxQTEhQUExQUFhUWFRUUFBQWFxUYFRQUFBQWFhcXFxQYHCggGBolHBQVITEhJSkrLi4uFx8zODQsNygtLisBCgoKDg0OGxAQGywkICQsLCwsLCwsLCwsLCwsLCwsLCwsLCwsLCwsLCwsLCwsLCwsLCwsLCwsLCwsLCwsLCwsLP/AABEIALcBEwMBEQACEQEDEQH/xAAcAAACAwEBAQEAAAAAAAAAAAAFBgMEBwIBAAj/xABFEAABAwIEAwYEAwYDBAsAAAABAgMRAAQFEiExBkFREyJhcYGRBzKhsRTB0SNCUmKC4XKS8BckM6IVFiVDc4OjssLS4v/EABsBAAIDAQEBAAAAAAAAAAAAAAMEAAECBQYH/8QANBEAAgIBBAEDAgIKAgMBAAAAAAECAxEEEiExQRMiUQVhMnEGFEKBkaGxweHwI9FSYvE0/9oADAMBAAIRAxEAPwAA4qUGU7pP2pRo6eREt7laMxSqDBSfIn+1MdCOMopsoII86jLijVOEcaKEBKqQsWHlHTreVhjla4whXOsqXyalH4DNlejkaJFgZxDLTqVUVMA00WipMcqI2gSTyZF8WloVc2wSRmGYnyj9YoS8jHW3IpcSnKyIq4xKslgpcL3epBNDsjjoJS88M0/AHdBS3kexwOuHrBFM1tMSuWCy6oJGtbfAOKcgShzMvTal+5DbWIck+J2oW2oEcqK+gEcZMLxWwyuuI6KMUSt9MHOPaFu4RCiK6sJcHLsTTG/4Y4E+5eMXCWz2LS8ynDoIyqBidzrQdRJOLiu/8m4Vyks+DYuMcARiQSkrU2ETBAEkmOR8q58477FL4HIr04NS8g9PDDrNo4yFBzuqCCNCTuJFKWaafq710HhdHYo+UZbiNhc9pDqXEchmBA99jR0kHjCU2MeAWjzUZVaVlhtjiuRnTcqSmSqTWXkxx0WvxKFt671rcmjO1pmecTsAEkV6f9HtP7nYzkfWrttW1eRAvBKyTTH1HUZtcV4A6PS4qUpHyHgK81bU5SyPxmkdG6oXoM36qIHHposacApWHtovvUT0zCnyEry5cygEnL0oTiF3Dl8NLglK08poFqGdO+GG+IrptAOaJoCGXJIQ3cW1MJ05aUTDF3YMFs8hSEyoaCN/CnMizRn7Np+1XOxUqPetSkChD5D2FcNrMLKDkJ3NK2XpcDdWnzyPTPCRySneKBGTkMSSiLWIKW0vKoEGi4RhtnTGMOI1So1aSMts5vfiBcMxpNFjDcAnbs8A66+KF4sQnKnx3Nb9FeQT1En0gdhdw488XXVFSo3P2FW8LhEjlvLDHEziFISkmNJrOGugkmnwwJgqJUIOoNDtyapwahgC9I50pJNHQhJNDlhjholbB2rgvXLQcSUk70ZrchaL2vIFNo+0U5FBSec7+9C2OPQx6kZ9hbtTlObpW8vyDUUnwY1xE+PxLkdaNUsxA2P3C3c2S3Vw0ha1HkhJUfYU9XJJciVsMvg0H4fMYmykslghqZT2pylJOsBO5GtL6mSz7XyMaWLSxNcfzHd03zagQw24nnlchfoFAA+9KpT7GJTqfCClpjClDvtONnmlafsoSD71v1X5QH0FnhlottPoKVAKB3B3FXHbJFOU6pZQt4jw8pkFTcqT05j9azKGDoVayNnEuGKt465mHSgPBuxLPB67e5RE1iKyzLeBO4lxGTXt9FdHTabPk4OroeouS8IUn11ybJOWZPyPWtRhtRUmlhM+moQ+mrIXMORKhVSIg/esjJS03gZhygr8OrjI4sHzpe3rIxR20MOM4Gp6XJ0O1ACyeWKhuA33CgHLpNESyD3Y4PbrDQXghuVKkAAczRbJJy46KUcLkcuHvh4c3aP+EJ/WhuTfCJwuWPjmEI7PIAIjShSq4CQu5O8JZhOU8tK1QvDM6h+UDce4YbeMka0SUfgzCzjkBXfCrTSCegrOGb3JmN8SuBb5CflTpTdawhK17pFC0t5WBW2+DEY8jbY24bTPMwKBnkaxhAjilZK0joKNHoBZ2C8OfLa5qSSaMxk4sduHMUV+JSNYOlI3Lg6VD9xqt064i3cW0gLcSgqSgmAogTBNVWjV0sLgy/HuLLhDls+6qWnmw8m3S4CkN/L+0gCVGFGFAgaU26mnlHMV6mmm+Q38Pr91D67ZaFMi4zXTBUmEqCuSdAIgToBsaucW1uXkNprYQzBrOBtxi/W1brLkZoMRSnOcMdlKON0TGL94qJUdySTTtQjMZfh3xoizLiHhCFkKCwJKVARB8Iosov8AZBpxb9zNEXxtb6d8ydQIJJHWAKTlbljiowgjZcW2yx3XkE9Jg+xq1agMqJeC7/0khfyqB9akrIsuNUo9ln8MF95JykbKG/r1FXszyjPqOPD5JRcqTo4P6hsf0rW5riQP00+YgrGOGm3xmbPZr6j5T5isyqUugkL5R4ZlPFts7aOFD25EpUPlUOoren07lPAZ2prIgXV9KiTXUvbWIikL1lspPOzQJzyDnPc8kU1gwfTUIStJmqbIFLNqNaw5Gkgk48SmKw+TSbRc4PdSm5AXoFAig2w9oeqz3Dljd4WYSk907UohuSxyKz9slSio89a3kzsTH3hdDKHS4UFKROQkameZG+1deH0e1x3SfPweYv8A0p0sbNiTx8jvaYm05ohYJ6c/alrdNOp4kjpabW06iO6uWS7loWBnJAUQZoWNrC53IhedqORaiZ/8RsfDTRSDqdBVQW5m5tRjkxg7Enc600KeMk+DpldSfRdXY0EfL70FdjLKr9shaipZqSnjgzGGeQa1h6VuEJOgrTnhGFXmQ0sWqWEl0KAUlJKZ173LTnS7Sk0htexNnmL8dvtPFvO42OyQFtrbSClakSod5IVGtFnVJfgQCu6Ml72/5CA0tAUZTKVSUwYKdTvpRrFJpYYtDbF9Go4M6F2tviDei7FZtX0yVKLCoIXJ6JXy00NaS3VrkxCSrvbxwwjxTiYfyhJluJnrUlo36PrReVnD+w560ZS2meYmxlJjaqqBzAizTiQqzauGMFX+ItnHQAyW/kBIMlPONa85pNfXZqpVLw2dG6t+luX2BD/w3eduHiFNtMl1eUxK8hUYyjlpTrg3N/mVu9qz8DTg/AzFsJLzzhHJSyE/5R+tbdafZmNsk8RGbC30SUg68h4VIOOcEujLbnAVVtrqKO/uKL7HDaQnb2rOMdG293YgfGzDFOWqHkjVlXe/wL0PsYprTXKufPkuEN3tMCcTTM/dyJzg65bWQqpZ8G0czWclnaBVlF21b1ocpG4xGWxtAYFBnaorIeNTfATThaYoEdSmwstNhE3DlkntiYnSPKmJSygUI4Zc4tC+z1T8p08qU28j037AOi7XA7nIVl4KTeOjWf8Aq4vkse3969QvrNefws+ev9E7cZ9RZ/L/ACDrzhh0HOg94aykwfSir6hRb7X/ADBP6LrtL7oYePh8l7AuIlJUGbnRWyVnQHwPQ0lq9FtW+vlHZ+m/VvUfpX8S+/AzvHSuTNHoodgTErnKCelKyY1FGA8Z4qX7oie6kxTtUNscid0908Ae4XpFbijMnwEMDSNVHlVTN0/IRduoSVUNLkJKWECVXBUN9Ky44ZFLKJMPUpEkVJ8krzEJpuFrgTrII5woEFJjzisQ9swlvvrZL8QLH/ta4QVlapbKlqgKKi0gnYAaeXKj3zcU2A01cZ8Cw5bqQlLp1BdUn+pMKIPmDVxaktv2MTi4tS+4+/Cy4Sty6sSrKi9ZWhB6PIBKD7E+1Sp+GC1EcrMSvhzqktqbcMKaX2ZSdx09NCPSi+q41yq8Pn94aqaliRSvk5zpQ6nybsKDthkIVGxCo6wZinFysCreHk0i2407MpUcwQpIyARMbRrtr0rjRh+r2OKXbOslC1ZZ9iPxGSiUBCwsGMvMHoZrcpSJsrXnIAXx+srHaNrya5glcKOmkGI3iqjhvl8GZSaXtSz9znhjFnlvAhRK57pB08jPKlbbY0rdIYg9/tZr+BY52v7NfddTunr4im9NqoXRymIajTOt5XQYydKZwLJlfE7QPNONLEpWlSCPAiKzIJB4aaPy5jGHqZdcaVuhRSfQ6H1EGmdPqH0xvVaZWw3IEOitz7OSljhnFDNnSV1ZRYauYoUoNhIywFrPFo50pZRJjMLkgg9xCrLAgeNK16PbLIeepysDN8PSVrzH286dXDBRWUO+MWyAhRWNxtWbOFlm4PPCKTGFNlIMDUUnhhsmiBNPpCLZ8W6vBW4B8RYMHkGB3hsfyro6LVuuW2fTOL9W+mq+HqV8TX8ynwriiiFMOnvo2J3Kf1FXr9Mq3uj0yfR9e9RDZP8AFHsh4rQQ2uOhriyWGelg8o/PDiT2qyr+I09+yIY9zbKryp962jDYYZGVoDmaE+WHXESW7cAQE+9Vz4NNrple1sVHVGo5ihyszwzUa8croMWWG5hI9RQsvIVJYyi7gDKVXLKDzfZSR/5iZokIZmgds0q2XHWU3PEVwhWoU68n1Q0QP/bR5rdwLxlsjlCPcOHsSg7dqVjzyx9qqHeTdjzHB9g+IrZKHUaLadQ4k+IP2qpLE0waeYYNE+JrALrV83/wrtpDg8FZRKT4/wBq3ZzhmNP7XKLFLDnpcFZUcMYk8oN4gU5D1im6uWK2ZxwU79WVqzV1JB9HBXP1HN8n8DtTariWuL20i/eBgZ17nlIGtCvT3D2P+GD/ADHLC/h1Ydn3n1vFUGQQga9AKNti+cie2WeYhvC+E7S2VmaCgeeZZV570rdpqrsb+kErsnHoa/8AoxlUKCUhQ1Ck6GfMb01GitR9qx+QtK+1Sak8/mXRpRAJG4dazJ8m4rgxv4wcPFDwuUjuuDKvwWNj6j7UBvazs6CSnFwZkz7epp6MsrJyNXFRtaRAoRVi2TitIyzoCtYIj0A1lo0iZuaxg3yaj8PkwkEctvSkbXhnUqrxHDGjiLEMwgwIG1Asscmarp2ptAa3x6EgTyqsFI2EU8jns7AraBtkbiay0aTEviNsMPofT1hUcxz+n2rr6WX6xRKp9ro83r4/qOshqI9S4f8Av+9FrELlLrWZJkEVw9RXKDwz1mltjZFSi8owLiVvK65HWjVcoFdw2BGxJFGYBLLCpeGngKHgNuQLffKlTRMYA5ywlhl4psyDpzFBkkw8G0gxZ4ic5jZQobXAWL5C/ATJViltO3ayf6ULX/8AEUSrDYC9tI74DulO45JOhfuVctu/GvkaJ6UfUyCldJ6dZFNDHaJV1zr+9Yftm0g0MzqjJ/AMtEwpSDzBT68vrUt6UvgzWuXE1DhTFGrvBrm0fWkOW4U4yVb5VHNA8l7+CqJXHKcRe6W2SkI9g6E686qHI2T3GIA6Vpy2rIfS1RnYky5i+traxulagfCVSK56s3Sk35GtXSoWqMflfzL/AB+n/fFKMQchEf8AhoOvqqt3ds3XzpUvh/3YPs+Jbm2KkpcOQKkIOojeB03rNeGlgWsUoLf8tjZhPElzcMlSEgkKgpGvd3+1IarUejZtk+Bilb4b0uchDhrj1xJS2tMjbfX60zC+UMLwXfpU5e7hmgtcQsltThVCUJKlaagJEnTrTkbos5llEq+X0KFvcvdn2oWpfbJ7QFU9ogEyiU9qgFKgZB0iIqnwlkquK5wyVVw6+EW1wlLiH5ggHOkAxJGZURuDJGm43qpRygld0qrN0TIOMOHHLK5U24O6dW18lp/XrR6n7cGNXNTs3ryA1tg0XIsV128VaZlxPEpoqMpcnWWqkGisli2ZJNLzkkjoaXSuyX2Nd4LtMrSfIVz7Hlj1qw8I9xlOdxYGsClWH9PbTn5FwW8aVvLKrUNqyb8K6KOAzua2DIXXKy2bihO44d/ZpPIKE+R0/OmPp12y9Z88HN+u6b1dI2u4vIpsXim5E908uk8xXa12jjfDK7PP/SPqktNNRl+F9/Yzjihcuq864EIuPDPZWSUuUUGrRWTMBoK1u5MqLxkpdqdq1gHks2uGLXqBQ5WxiGhTKXJYRblJyq061jcnyjexrhhlKUlaAnpQs5QbbiSHTgZlKL5tX8Db7h8Alkif+ai6f8QHWJenn4/yK3wmfBxNtZ6Pr/8ATUaYXM8ic+KUv96IOFMHfuAosoKhnVJ2A1nU+tLWSW9j2nrfpJfBZY4DuHcRVbAoQsI7UkklOiQcogaqNajmcGkDsxCeRbvbFxhawdCFKSQOWpkGs13J8eTVlLSz4IWnNPD6jyrfKeUYi+MMqvEgzMjrRE9yMpuuSkhhcezWqSP4x/r6UjsxLn7nS1N297l/6/0DXxEcAeQde+02rw1ZZH5UxZHdjAro9R6Lkn5/wfcAYQ1e3jLTwJQc8gGCcqCRr6CsUVrLTC66xqmOP/L+wdtrA2D900hU9k6Ck9UmdCP8JFcX6rSnZGEvgNoJ7qpMUGL/AC3SVcu21HhmM104VbaVn4GdXrI2yiomiZcynClUAo2EEKnTbnvQ4L3C+p5rwdrtrwvIcadC2ghCYSshAypSmMhACNBE+FMSbkJwjGPYTw1lx2/Qcyi3blWUpIKTLZBzrmSAVaDr5VpAJZ3pLoP8YcNtX7BbXooatr5oV+lazjlG8eGfnziDh96zcLbyCP4VfurHUH8qPGal0BlFx7BUVoyRLArUZYLI06mtSlwGqWZYQwYdZfKOtcyy3dPB7TSaP06svsfrTFEtIA6CgyTb4AU/T53Pd4PMEvgpbhVzP0rEo4D/AFPTOuqKXgE34HaKjadKvB5/JvAroI5TOXFRVlIFXl3FAnIYhEo3VoH21pOoIIrEW08ouyKlFxfTM8dSUEoX8yDlPiORr1+lvVtSkfONbpJae+Vf8BH4ntYVmGxNc/W04luR6H6Tqt0PTl46KBvYbyjnXLUfdk78p+3BRsGZVrWrJYRiqGXyOmHupSABFc2abZ1oNJHV5hZfIyCD1qRt2dlTp39Ap63Vbud4ajamIyU1wLyi4S5COD8UJYcdKkKUpds6yIIAQt7LqfJKR70aD2LIKa9V7fHkrcF4qixuPxCUBZDa0BKiY76Ymhq+cXzyFt0tVkeHgdfgvigDd0ggBXbdpHIJWkD2lJrVssYaMUQbTj8MsYFcm9xRcrLaQ6+AtByqyNNpbMK8dPrVxy3GP7zE0oxlLvwKfEeFhLzqEmUhaspJkkTpJ61y1dFTePlnS9NyrWfgocH8I/jrhTPbIbhKlSeZGwA8661T3o5F+Icgx7Bl5XZEBrRfUagTG8SR71l5jI2nGUV9zu1EW+XotJ+poM5ZkNW17I4/Il4pvVuLCF69mAlH+EJSB9APar09jnWsid0FGbwNPwiP+/sHxV9UKFGofuYzrVmiL/IZMSZ7TE79BE6t5R6CuJ9dnsnCX+9Gvpb9kl/vbMjxd7srlQicjitOveNdeperRH7pf0F5S9Oz8maNw4sKtFvg90g5fJMJI/zLA9DQFXJRe7voPO6M7IqPXY+8CuBTJj90hJPVUSfvRK/IK3si+H9tAunJkLuFgHqEHKT7iixBzeWNikVbiUpFLFcKauWy28gLSeRG3iDyqsGsmIfED4fuWcusy4xz5qb8+o8aLGzxIHKvjMTOVrmiAju2Ooiqk+BnSt+osDThrnM8qQUVls95pJ74+4tM3BWo9OtDy8j+nt3tqK9qDWDWillRGwFVYxb6rbGNW19sGP3MKI6GqPGs/QoNPo5jIbhWlSTLihTxO478UrJjkFwGsL+Srj0Dn2J3GVkO2ChupJn0iu59Hy9yPJfpI1GVb88maY2dSlVN3/DFtH0pRF6/bASCK5UobZHpK7VZDPkgtaFIYgH8KOtJ3HQoHLB3wImufNcnQi+AhxLhS3mgWWFuLOxSmQPGaNp4S7F7pR6YjYrwzdMEdqw4JGaQkqGvVSZAPhTjTXYGG2XRRTbkaFKhPUEUN5CJIuYVfqtHC6kHbK4nYlJ5x1B196nMvY/9ZJJQ/wCRL8/yKjC3VFQSoAKU4tJB70qOvjBozxtTYim9zSJblS28ueVgyNDAzDqrfnS1XpybwGm7FwcWGKOMupWgZBIJyjWJ5qOp96dhYvApZX8jClSBdEGOzu0lJ8A6CAr+leU+hrUvxJ+HwZnzDjtf2Gn4bcINOsLeeglClI7PeFoJBkedea+pTsSntlt2pP7vPSX/AGdG3UKWxpdpfyEninCll9RSBE8yBp6mnvp9ydSQvqoPfkPfDO0W1dtLOSEq1haCQnYkidta6dSe/JdliekcWuvP7xvv0kYrcr0KSGxoUk/KBqAdK5P6QVSsjFRRX0trbMxniXDXV3tyEtqP7VXLrr+ddHRTjHTQz8A51TnZJRXk0TGbP8Lhdsymc68qFjXdPfUR/UrXyrVj3Sj+9/2/uAoT5f8AvIS+G+JLzlJICe8tfpI/NJ9KqKxIaseYZfYSwnHhbO/h1aJgE6zDi++oE+aqz6m2QSFG+vPkebW5CxIM0xGSkhScHFkxFXgxk4dbCgUqAIOhB2NU1ns0nh5Ri3xK+GBRmuLNMp1U4yOXVSP0qRm48SNOCnzHv4/6Mtw0ftIPjWrvwDP0r/8ASkNwsCGZiCoyPKlovET1kcuz04+SZhvKAKHFNdnfqrVcVFDdbpDFt/MoSfWgTeWeZ103fc/hCK+e8fOtHG2ZP0iDT6OUyvdHSqkXER8Ve/a+tLyHI9DLhTvdFVFg5oW+KXwp2B+6NfM/6Feo+k1OFTk/J4H9ItQrNSoL9lfzZm3FTU6jet6peSvpsscMUr9wFI61z7GnE72nTU2cWgmlZHTgNnC+CO3LmRobaqUflSPH9KSsWWdCp4RquDcHtMiVntFjrokeSf1rMaV2wkrn0hotcSbywCAU6EdKLGyPQCdE85+TxzFGhutPuKt2RMqiz4PmbplwToYMjQHUVIzgy5VWx4fQJ4r4MtbsLcUotuZFS5skbq7yToRJPQ60WdcZ855F4X2Uralx8GA3L/Y9itqM2Ts1/wAxSSAfUfagQxNtPxyM2LYouP5DVhPAN3doSpZSwgwoZ5K5PRA/MiswjGMsok1Jr3DVafDBhKYeeddOxgJQPzP1qOPOUWllYZXx/gi3AQEdqnJASQqVADxUDUdkkwiohKIwcIslgPJQ6sh5WdQUEkhwiFKBjnvXP1mmlqXxLbnh8ZyjKpjDHnBSc+FzLqszlw6SdTCUz7madqp2RwmBmsvoI4N8NrdhWZLrxMEalEQfAJo8Y4eckc2o7fAQuOCGitTiVKC1bq6nlImh6rTrUfiM6e30c4JlYSlphUoSpegCo3UdJM+/pWa6lXVtfOAs72/wvBSu7JWVRLedaUZW5jKCrcjx1JqeefyM1LauAZZYGttSXFlCXXAEdm2mEIbSnvE9SYnzokpJi85OEWId5iYduHuodWE+KUqKUmesAUO2lx9yH9JcpR2PtDfwrjqkwJnwrEZOPQSyClwzRrG/S4B1puFiZzrKnEuRRMAsnCk9aw0aTMy44+GyXHPxNqAlzdbf7rniOivvQ5NxjjwdHQ2Qjepy4YnY1iBK0tlJQUfMDvNBnLCTPV6BRVrlk+w1IU4mdpn2rDnlZOvqJ7a20FcUuc0+GgoOOTzV0XXB/LFF9JCjREi6dJugmfpAGnUeUZUvlwk1UjUVyZnjV7DvrVV1Ss6Ru6+FKzN4Clvj+VEJ1V9BXQ0v0qcpZs4RwPqH6QVwi40cy+fCBjz0ySdTqTXpElGOEeHk5Tm5SeWxVx5YM0jqDsaJNCRfjpXKmekoZZwdlTikoQkqUowEjcml5vCOjUss/QXBWA/hLcJVHaKOZwjkSNE+gpbORzpYCN1ZuK0SoDx109KHKEn5CQsiu0D/APqY29PavPHwQoIn2k/WtQpRdmrklwVHfhbbzKX7pH9aT90zW/QQJa2S8Hdt8PHEGUX74H+FH1Jq1Tgkta2sCdxtwZipCstyq5aSMxRmyKH9Hyq963GMemgUpz4aff7jngDEGSG2nENy2kLhQGYubE68xXOro26iVsm/hfGB/fvqUPI2XvFzbRg6jrIo6kySrXkB4h8R2hsRPnP2q9s34MKVcO5Ea+OGVJ1IB561nbI05w+UeYfxiwDKXE71HGS8FboSXDH3A8W7YZkghJ2JET5VqMnkHOKSGFo0whSTZMB0rWGDyvJWvBJSjckyfADc/wCutYks8FqSXJ6tqpJFQfkX2yVXSkqj5ISOgUohPv2azQWvBp+5i/i3wsZKithxbR3yq76Z89/vR9z6Zais5j2L+J4DcWWVaygpJjMlWhPkdqWdbzwPK6Ljl9jDgmLaJIO4BHkedRwlDllKcJ8Jjlh+JBQ1osLBayn4CaHAaMmmLtNHSkVTiRSFbirg5m7EkZHB8rg39eopedXwdTSa+dL+xk2N4Dc2ZPaJJTycTOWPHpQFHD4PS6f6nGyPLIcNxERCvOrcchNRFXrKKby5UT1NCb5Hq4KMUj9Ein0fOmDcYchB8qqZutcmUXUrdUfGK7/02rbVn5PI/XtTu1G34LLQIFdVHm5YbIbpzTesSYSuPPQt4q4DzpG5nY00WhdNop1aW20lS1GEpHMmubY0llnaoTbSRuHAfBiLJsKUAp8iVr/h/lT0Fc2U3N58HdhDYseRlVcEbCfGsbmug7gn2DH8ehRSQqfBJ+9RTZfpIqNY5cBwdmw8tJ3AQr3BOlWnPOUW417cSZPf8YOMjv2V5HVLRUP+UmipzFJKtPz/AAAD3xjZQcqmX0nopMH2JrWLPGDClRnnP8Ca4+LVoG1klwrKTCAgyTGgJOgqQVifKN2TqSWPAucN4VbPIuFral5SC4kkkhBUJ7vQyd687r9XfCyG2WI5w0vPI/RVGXLXIDwPgK7uSpQSEtqHdLi4EK37ok6V6BT4WBKdTU3nrwOGE/B9kD9tcLUob9mlIA/zT9qttszsXwF0fDKwRqe2X/icgeyAKznHRNil2ia14fsbc/s2EJPWJP8AmVJoUpt9sNCCj0i2MYbQYzAeFY3YGI1J9hWyxsKT3O8fYe9bjbxwYtoSfJXexElX7RY8EzCfbn61iUm/xM1CuMV7UTovE8lfWs5wU458EjmIgCcx+tTf9zKqT8Ir22JNrWIOu0x7CfU1W/Jp04XCDzSNNCfejxjxwxWUueUBeLOGfxqEoU4pGWSMoSQZ6g/61rcZSiwclGSwLt1wS8ky2tMShI3SUto5DeSdKP8ArUHxKP8AcB+rSTzGX9i7h2H3KP8AiFvnsVSNdBtrSdk6s5hkeqjZjE8MP2typPze9SFpU6shVi5BpmMxWUMFiAa01kwm0Vrq0SoEKAIPI0KdeQ9drTyjP+Ivhw0slbB7JXT9wny5Uu4tHX0/1GUexJd4KvUkjIDHMK3ofB1F9Sjjs3GnEeUYvcUXGVtXlWJ8vAateTK27nU97cn716qj21pZ8HgdanZdKWPLJFXYA+aiuaFFU34BOIYgOtLWWoeo07ANxdTSM7TsU6Vs1z4U4Iym3TcgZnVyCo/ugGMo6VzLpuTwzt6emNayux5ccG0+dBbQykyFd0lI1qbkka2NkAxlHIAVan9iOv7nA4mbQvvkDl5VfqYZfobo8BZvHG1ahSfeieqhZ6eSJFXFu4P2iW1eYSfvWt8PJl02eBbx3gPDbnMtTKUGCczUoPmQnQ+oq4yWeGVKt45RlHEiTZXK22nVlASgTOpSRqFRzpOemrcsNZ8hldKMkxpwXjZptsAr2EVvbJdDEpwlyWf9pFug/NM76jT0NWoz+DMrIYw2ijifxTY2bCz5DT3Na9KbBevD5yLy+NXH1ZW2nDPkftUdOO2VG7c8JBzAcJuHDmeGVPIHehtIYjkLYpiH4REJMc+pPLahY5GGuMsFIt37jKXny2lRBgJ1A6n/AEaRs1sYz2pfvf8A0FhS3HP8jsYOUqOW5WQDoSNx10NDf1FJ425++f7G1pW1nOC+xaOhSR2pIUY2InSdzvtTFV7m8bGvv4BSrUf2kxltLFLcbqVP1pl4QHc39kNNmlRAn2o1e5iVrimWhRcgcHiqpo0iNaPChuJtSIS34VjaE3Ea2o20qcronEuz5Nw4noR61auminTBlxq8n5hHlRo3p9gJUNfhO1JB21rbSl0ZUnHsgLFD9MKrCu87ArWSYyIfG+IgIImqrW6xI3a9lMpfYzsvojQivTbo+DwuyxvkpXN50oU7BiukhZw111HbZD2QUEZtgVKMAAnx50hZdztXZ1tPpuNz6Kq8MI1UQPCdUwdRHOhNcDqXJqPwjxMG1W1PeSsn0VrSVvDHquUORbJ50rtzyNKWChidupaYG+1aXJaBTHBzxBXnJO+X+9GUG0D9WKfJj3EzNw3cOpe7VJSs91RVok7EA8vGm4JYOfdJuTeQY2+vktY/qV+tRpfBUcvyw3ZqucuZpb5jUlOdQHnuKX4cuUPLcoe2XJdHxDxBsdmi40iM2RBVr4kUWNUfAnZdN8MgxNtaklxxUqJ111neT70rF7Z7Q13KTBljYrfX2aBKlaCmW9vJilblKPyOeC/CZxUKuXkoT/C33lf5joPY1Hd8IqOmf7T/AIDIeHcKtIBaDi+riis+eXYe1ClZJjUdPGPg8veJWGO600gEcgAKFyE4QIf4teVJEJB2oMp84RuMkhcxS9cdUCSVa7dddgOdGr65M2WNj7gti8Wx2iSgd7KD88SY7vIR1rnXaLfY5JjNN+2OGM+C4ehBKiRmAGWSOagNNPT1pzQ6KFc3LyLa3UynBRXRJieLttBClHPIVJAGixlB+kU3qW00LaaKeRSveKVrJySB/Lv70m4tjycV9wtwlxQ6Vdm425B2Xv71Iydf5GbYKxZHJN85ymPGt+pPwAdVfkmTdudBW1OwG66yZu5PMVtTfkxKteCXMDW8pmMNFW9SCkiYNDsw0GqbT6KjBUkQTIoMcoNLbImD1XkztJErFWmU0S9sev2rXqS+Qfpx+BVxrFsoOtRyDxgZhxJifaGJpvRQzZkS+pz20NfIs3B8q68jzcENnAnAirsh5+UsA6DYufomkLr8PbHs62m025bp9f1NTx7D2EWS21ISGUJkpA0yo1iB5UtBe7kdn+B4PznjKQh1QBESSAkyADqkT5RTIr0W+E+ITau5uR0UKBbXuQzTdtfJoP8AtGa8aVVEhp3xKz3H+ZQ7NJUem1b9JLtlK9viKyOnD3GQWBmBQror8jVKzDwmEdO5crAZxS5sXwBcoaXG2cJMTuATRVagEtNJAyzwHB+0BRbMZhqNJH+UmPpU9VZK/V5JZwi5jnGVnZgCUSNEtIylR/pGwrSlHvBNkumz8+8ZYo3c3rjzTCWEKI/ZpjcCCogaAk6mKKnlZE3FqWGQJdJmTM1i1eQm7JawDEeweC4mJ89aHJZQSmzZIaLj4inLEGsqlsPLURixbxHitThmPyraoMS1efAMTiDjiwBJJPypkqM/Wa36cUgPrTk8L+Qbw7hC5IzuAoBOmb5tftQZ3RXCGqdLN9mo8P4Tb2iQSAp3KJcVvMa5f4RS28a9PCwiHHOIkD5SJ6TH0FTllrCFF7jJQMKAAHLMQdNtRqOXtRqlteRe6W5NM5dxtSmloW2sZx2jESuXAIKVHooR3uRSKLNwn5F4RshzgN8DWsJWp9OVOkE6ecTStjSG61LBoOBYhaqJShQkeFZjOCfJVsLMBK7xFtvmPWtytiugcapS7KpxtJ+Ug0KV3wEVK8naL/N4VSsbL9NLosM3VbUzEoEV2uedVJ5Nw4PmAY3qIkmjtQirZSZEpys5N4PO38arJNpmfFF4ZImtxCCWt2SZE12dBHEXJo859Ys3SjBMauC+BzcqDr6SloGQk7uf/n71jUalZ2w7L0eieN9nXhfP+DYWmghISkAACAByApNcHSbyDsVUFoUg/KoFJ8iIrEp/AWEPk/OXE+BrtXlIVJTJLauSk8tetN1zU1kQtrdbwBqICPgqqLTGThuzUpQcJgbAdRSeokktp0tJCTe/wOtm1Og6H6CksnRwZldXrhUZcWddJUT966yivg4Lsm/LIfxS5nOqfMj7Ve1fBXqS+WdtGFTOvX+9RrguLwzi51cPnUr6RVv4y82nug+NOXadKjcbaSiRD5q5vgyuz5vD1u6NpKlFQASBJ1H9q1GaTwzThKS45GnDvhfdrgrCUA7lStvRM1btii1ppeR1s8OssLalISt4jvOHVRPRIPyjwpW21tD1NMYAbHOJVBsOuECfkb5q8v1pGhysvx2l38IcnfGiO7/6ArziRx0I7IqWqEpISkyVkSQE7mKfdWJPIo9UpLMUFMJ4Evbnv3C/w7W8adooeQ29T6VrMYrhZA/8kniTx9gyxhlnaKAbYDhH/eOHMZG58PSKXlNy7G4VKK4OMa4ybSmMqZ5ARp+lXGEpGZzhDsSsT4ved0CglPQUeOnXkUlqZfsk+EYc88Ur7QoB5glP2rFjjHjAWpTnzkf7rCylpOZ0qMfMSSfc0nlZGcA2yxpLKoUoEbTOtbcGwe9LyMLGPtK2UPehuDN7kErbEAUyDVcooUsW45y3HZJgxAUZ0CpM/lR40ycdzMO2Ce0Z8I4qZIGZYB89KpZT5RqUdy4DKcTbX8qgfWrckZUGjhT4NYyESOO1qskwZbjSVuu5G0lSidh/rSiRaXYSSGbhH4eZSHbk5juG/wB0Hx606tRLZshwjly0tfqOyzl+F4Ro7bYSIGkVhLBuUnJlK9uYrE5hIQFvFcUDaVKnahLlh3wjKuJMU7eQrUTpTNcdryhW6SksMUzaE7beNM7xL02+iaxtApQG9YnNpBaalJ8jxaNBCRyrnzbbOxBKKG3B7LIyt1WhKFRPIQaHFZlgucsRbMeZsAtToLqEqQJSIUe0O0JIEDYanrXZwcDPJXRhjp2bUfKDUKLTODvwSWlgSN0qBM/w6a1MPBFJZOLmycTOZtaROaSkjlG5G3hUr8GpY3nzau7HKunYnLTtBM8EZOugmuNtwYTz0MXDwuGHA82GwQP3lciPCsbec8/wGIqa8L+Idf47ucqkqCSToCk6CpKtyYT9YjBCPiGLOlckyrqdY8gdKv0I9MBLUzfKL/B2Cfj7gl93K2gBTq1KgkGYSCdtj5VvEYLEcIlVcrpNvL/qagxfWFkFt2YQoADMsA5sxnTMokqGlLW5zns6FVeI8rb9s/1FvF+P1EQD76VlVSl2ZlbCHQnX3Ejq5hRg9NP70aNCXYrPUyfRQt2FvLCUgk76bAdaI2ooHtlY8IZrfh9psftlCRrkB5+J5ml/UY0qYkeKuLU2SgZGm9yTBJ5ADrVwhl5Zmc3jET5t511pIL7gA1CZ/PejxogucCs9RPOGLFzKVEHkfHWibUB3M9YvloMpJHrWZVp9m42NdBZji24AyFZCTzETQ/1eGc4CPUT6BS1ZlHLJk7bn350XHgFnyFMKUpWghUfu7K9BzqnSpdGo3uPYyYXeKBjMocoOlLWVOPaHKr1LpjRaYkoc5pVwG1PIRGK0Pab4HGwwZtr5EAdTGp9aZhSLTvbL5IFG4Qvyyhd3VClMNGsW8Vv+lB7DpJCRxDdFSSJ3o9aBWSEe6OtMoUfINuLie6NufjRFHyBnP9lBnh5iVSeVAufgc0sfI74WxnSlwiW+0CM3Kek0N1uNeQnrRnbtT6DnEF8OzU2k6FJT7iKVj2NSWUzF76xWgmU+orqxnFrhnElCyLeUUglQ5GtcA+Sb8a5oM69P5lfrVk68HK7hSjqSR0JJH1q4rBM5eSZt2n6bWuAimWWHTOwrpUxi/CNqTClw/CAJjwrOvajVwDsb+So68AK8+DAry5JJ67VMF5PmH1JPdJE6aHceNZaT7NwslB+14L128oDKFEAmSBpJganrQoc8sJKcuslGiggrgOBu3TqWmUyd1KPyoHNSjyA+tYckjcIOTwjR2MKZs2+xb1ePzLUIKj4dBSE7NzOpXWq0IGLXyErUEd5U95ckgKnXLO5+gpquDayxK21ZxEH3WJFSA2PlmT/MaMog3ZxguYLe6ZTRELy5eStjSIVIqFIGzVGsHpqEPULIMioUXrfEgIzoCh1Gih5GrTKaHTBbxDjQGcKG2V4H6LGo+lHjhoA8plh9xTfyoUR/KoOCPAjX3pa3Sp8xHKdXJcS5Jhe9ZHgQZ+1JuiafTHlqq2vxI2l1+KjmZjDINubmgymMRhgC3t5Q85N4wA7qTrW0UKmPuQDTEELTYi4i/uB60zBCtkvCKVugkgCtt4QKCyx9ZwzsLNTityPvSMX6lyXg6k16OncvIev8SNjhTdoShX4gdu2tJ7yCFIWQfWNfOn7FlM49Htkn57FlONlxMk97nXOde1nZV25AO/ucxo8I4FbZ5KKjRUAZTNMAD4VCEqFUWEsM0mXbPcV1tPPITJ5cOkueVc/X2OU9oOXZ4+RSJkrqQDUIeWzIzDnWJvEWbgssmvgOR1/I60Ot8G5FdCaI2YRsGDvsWtg02wQX3G0vPuSAhJKc2VSugBjfTzNJXNfhXLOzpNOow9WxpRx/EU+IuLVOp7NsCNc7mubKNwknZJ671IUKPLE7dTv4h0IpNPifB5NQy2WbFyFVZkt4ouQKhAVVFo9qGj7NUKPQahRcw7E3GFS2ogHdP7qvNOxrSbRlpPsZmsRbuMhhsLHzJktn/wCvtRFJMG44CCxBgFQHhciPStGcs2J+5rgOR6NRBV1dVksGuLk1pIrJTv3glJNFgsgpSM24gxPOsgHSnIQE7J/Au3JmjJC8mFOGGAp0E7Cg3PERnSxzLI+cROBdotA3jT0pOl4sTH9St1TRl4cUkgn69OldVZi8nBliawi42+FHeKFOEc5QeuyaSUiW8tcsZVBYIk+B6ViPJuUsA5xyiRiZciKKKCPoqEOgatMstsOQJFP024iwifBVS5JJrnTk5SbYI7LlZIcldQgQwW27TP4Aa9JO9K6qzYkHphubR5fYctKhMEqGYQevnVVXwlHjwSdck8MgLRGhBHmKJuT6M4a7OVzoNSBqBrA9K0jMpPGPBYfdT2KoQnNIGfWYPh6UJRl6vfHwaytnQJmmgZ7UIetqg1Ciw65NQhWNQs9qizk1ZTPRULRYQkGsNtDca4SXJ4WyDI+m4q1IFZp5R65QWb4kcAAKGzHPKNaJvYq4I3B64muGegKriq0jJRuHwKJGJiUhL4oxiAUpNN1wFLJiSpVHFckaqsjQTwJ3Ko0G5ZQfTyww9cYhIil1AblZwL95BBB8x4V0YWKUNsjjW0uFm+HTB6Uis4CI8KjyJqYLIwk1tIrB7FQh4ajIfCqISlcCi78RwXnggSaAZPZqEPJqELuEX3ZOBXIwFeAmZHtQ7Ibl+Rak10NiblpRKnU524MFG2bSInby8648q5x4reH9zqQsjJZmuDg4dZr1bfLZ6KG3nNRX6qHE4Z/Ip00S/DLANubVCFFKVpc8RzPpTddkpLLTQtZUovCeSjizYQEoghXzKHmBHjO/0o+mk55n+4DYtvAKIpoEc1CH1Qh6TUIc1Cz2oQ8qFHwqFokQayw0XgmC6zgOrD3PUwa3m5permYG8le6uKJGJhywKHEeO9mIG50FNV1Cdt2Bau+8mefOirhg3ygO4IrYIjKqmCbizauQaprJalhllT5rO03vIVKmrM5ychAqsstI5dgVqHL5LlhIrqVR2wLZzFZKOstTBrBzVFHyzUZGRislHVQh5UIfCoQmYfUgylRH2PmKzKEZfiRqMnHplxGKH95CFeYI+1BemXhtBPWflJnK8QP7qUp8RqfSdqtULy2zPqMqrWSSSZJ3JoySSwjDIiaso+qEPKhDyoQ+qEPqhD6oQ+FQ0jsVRpHs1Rs9moXk/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684" name="Picture 4" descr="http://warmoregon.org/wp-content/uploads/2013/02/alcohol.jpg"/>
          <p:cNvPicPr>
            <a:picLocks noChangeAspect="1" noChangeArrowheads="1"/>
          </p:cNvPicPr>
          <p:nvPr/>
        </p:nvPicPr>
        <p:blipFill>
          <a:blip r:embed="rId3" cstate="print"/>
          <a:srcRect/>
          <a:stretch>
            <a:fillRect/>
          </a:stretch>
        </p:blipFill>
        <p:spPr bwMode="auto">
          <a:xfrm>
            <a:off x="990600" y="742949"/>
            <a:ext cx="7010400" cy="4399027"/>
          </a:xfrm>
          <a:prstGeom prst="rect">
            <a:avLst/>
          </a:prstGeom>
          <a:noFill/>
        </p:spPr>
      </p:pic>
      <p:pic>
        <p:nvPicPr>
          <p:cNvPr id="6" name="Picture 2" descr="http://www.thesouthernproject.com/uploads/posters/wrong.png"/>
          <p:cNvPicPr>
            <a:picLocks noChangeAspect="1" noChangeArrowheads="1"/>
          </p:cNvPicPr>
          <p:nvPr/>
        </p:nvPicPr>
        <p:blipFill>
          <a:blip r:embed="rId4" cstate="print"/>
          <a:srcRect/>
          <a:stretch>
            <a:fillRect/>
          </a:stretch>
        </p:blipFill>
        <p:spPr bwMode="auto">
          <a:xfrm>
            <a:off x="3886200" y="1600200"/>
            <a:ext cx="2762250" cy="35433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www.gamblinghelp.org/assets/page_imgs/gambling-addiction.jpg"/>
          <p:cNvPicPr>
            <a:picLocks noChangeAspect="1" noChangeArrowheads="1"/>
          </p:cNvPicPr>
          <p:nvPr/>
        </p:nvPicPr>
        <p:blipFill>
          <a:blip r:embed="rId3" cstate="print"/>
          <a:srcRect/>
          <a:stretch>
            <a:fillRect/>
          </a:stretch>
        </p:blipFill>
        <p:spPr bwMode="auto">
          <a:xfrm>
            <a:off x="1142999" y="666750"/>
            <a:ext cx="6934201" cy="4400550"/>
          </a:xfrm>
          <a:prstGeom prst="rect">
            <a:avLst/>
          </a:prstGeom>
          <a:noFill/>
        </p:spPr>
      </p:pic>
      <p:sp>
        <p:nvSpPr>
          <p:cNvPr id="2" name="Slide Number Placeholder 1"/>
          <p:cNvSpPr>
            <a:spLocks noGrp="1"/>
          </p:cNvSpPr>
          <p:nvPr>
            <p:ph type="sldNum" sz="quarter" idx="10"/>
          </p:nvPr>
        </p:nvSpPr>
        <p:spPr/>
        <p:txBody>
          <a:bodyPr/>
          <a:lstStyle/>
          <a:p>
            <a:pPr>
              <a:defRPr/>
            </a:pPr>
            <a:fld id="{974849A8-D99D-49F9-836E-3B14DD14E435}" type="slidenum">
              <a:rPr lang="en-US" smtClean="0"/>
              <a:pPr>
                <a:defRPr/>
              </a:pPr>
              <a:t>19</a:t>
            </a:fld>
            <a:endParaRPr lang="en-US"/>
          </a:p>
        </p:txBody>
      </p:sp>
      <p:sp>
        <p:nvSpPr>
          <p:cNvPr id="3" name="TextBox 2"/>
          <p:cNvSpPr txBox="1"/>
          <p:nvPr/>
        </p:nvSpPr>
        <p:spPr>
          <a:xfrm>
            <a:off x="0" y="-19050"/>
            <a:ext cx="9144000" cy="769441"/>
          </a:xfrm>
          <a:prstGeom prst="rect">
            <a:avLst/>
          </a:prstGeom>
          <a:noFill/>
        </p:spPr>
        <p:txBody>
          <a:bodyPr wrap="square" rtlCol="0">
            <a:spAutoFit/>
          </a:bodyPr>
          <a:lstStyle/>
          <a:p>
            <a:pPr algn="ctr"/>
            <a:r>
              <a:rPr lang="en-US" sz="4400" smtClean="0">
                <a:solidFill>
                  <a:srgbClr val="FFC000"/>
                </a:solidFill>
              </a:rPr>
              <a:t>3. No Gambling</a:t>
            </a:r>
            <a:endParaRPr lang="en-US" sz="4400">
              <a:solidFill>
                <a:srgbClr val="FFC000"/>
              </a:solidFill>
            </a:endParaRPr>
          </a:p>
        </p:txBody>
      </p:sp>
      <p:pic>
        <p:nvPicPr>
          <p:cNvPr id="5" name="Picture 2" descr="http://www.thesouthernproject.com/uploads/posters/wrong.png"/>
          <p:cNvPicPr>
            <a:picLocks noChangeAspect="1" noChangeArrowheads="1"/>
          </p:cNvPicPr>
          <p:nvPr/>
        </p:nvPicPr>
        <p:blipFill>
          <a:blip r:embed="rId4" cstate="print"/>
          <a:srcRect/>
          <a:stretch>
            <a:fillRect/>
          </a:stretch>
        </p:blipFill>
        <p:spPr bwMode="auto">
          <a:xfrm>
            <a:off x="228600" y="0"/>
            <a:ext cx="2762250" cy="35433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2</a:t>
            </a:fld>
            <a:endParaRPr lang="en-US"/>
          </a:p>
        </p:txBody>
      </p:sp>
      <p:sp>
        <p:nvSpPr>
          <p:cNvPr id="4" name="TextBox 3"/>
          <p:cNvSpPr txBox="1"/>
          <p:nvPr/>
        </p:nvSpPr>
        <p:spPr>
          <a:xfrm>
            <a:off x="152400" y="133350"/>
            <a:ext cx="8785354" cy="584775"/>
          </a:xfrm>
          <a:prstGeom prst="rect">
            <a:avLst/>
          </a:prstGeom>
          <a:noFill/>
        </p:spPr>
        <p:txBody>
          <a:bodyPr wrap="none" rtlCol="0">
            <a:spAutoFit/>
          </a:bodyPr>
          <a:lstStyle/>
          <a:p>
            <a:r>
              <a:rPr lang="en-US" sz="3200" smtClean="0">
                <a:solidFill>
                  <a:srgbClr val="FFFF00"/>
                </a:solidFill>
              </a:rPr>
              <a:t>Gokul Bhajan - We celebrate a great milestone!</a:t>
            </a:r>
            <a:endParaRPr lang="en-US" sz="3200">
              <a:solidFill>
                <a:srgbClr val="FFFF00"/>
              </a:solidFill>
            </a:endParaRPr>
          </a:p>
        </p:txBody>
      </p:sp>
      <p:sp>
        <p:nvSpPr>
          <p:cNvPr id="5" name="TextBox 4"/>
          <p:cNvSpPr txBox="1"/>
          <p:nvPr/>
        </p:nvSpPr>
        <p:spPr>
          <a:xfrm>
            <a:off x="304800" y="1042809"/>
            <a:ext cx="8624477" cy="3662541"/>
          </a:xfrm>
          <a:prstGeom prst="rect">
            <a:avLst/>
          </a:prstGeom>
          <a:noFill/>
        </p:spPr>
        <p:txBody>
          <a:bodyPr wrap="none" rtlCol="0">
            <a:spAutoFit/>
          </a:bodyPr>
          <a:lstStyle/>
          <a:p>
            <a:r>
              <a:rPr lang="en-US" sz="2400" smtClean="0">
                <a:solidFill>
                  <a:srgbClr val="FFC000"/>
                </a:solidFill>
              </a:rPr>
              <a:t>Today we have reached the 365</a:t>
            </a:r>
            <a:r>
              <a:rPr lang="en-US" sz="2400" baseline="30000" smtClean="0">
                <a:solidFill>
                  <a:srgbClr val="FFC000"/>
                </a:solidFill>
              </a:rPr>
              <a:t>th</a:t>
            </a:r>
            <a:r>
              <a:rPr lang="en-US" sz="2400" smtClean="0">
                <a:solidFill>
                  <a:srgbClr val="FFC000"/>
                </a:solidFill>
              </a:rPr>
              <a:t> week </a:t>
            </a:r>
          </a:p>
          <a:p>
            <a:endParaRPr lang="en-US" sz="2400" smtClean="0">
              <a:solidFill>
                <a:srgbClr val="FFC000"/>
              </a:solidFill>
            </a:endParaRPr>
          </a:p>
          <a:p>
            <a:r>
              <a:rPr lang="en-US" sz="2400" smtClean="0">
                <a:solidFill>
                  <a:srgbClr val="FFC000"/>
                </a:solidFill>
              </a:rPr>
              <a:t>We started GBVS in Jan, 2007</a:t>
            </a:r>
          </a:p>
          <a:p>
            <a:endParaRPr lang="en-US" sz="2400" smtClean="0">
              <a:solidFill>
                <a:srgbClr val="FFC000"/>
              </a:solidFill>
            </a:endParaRPr>
          </a:p>
          <a:p>
            <a:r>
              <a:rPr lang="en-US" sz="2400" smtClean="0">
                <a:solidFill>
                  <a:srgbClr val="FFC000"/>
                </a:solidFill>
              </a:rPr>
              <a:t>Imagine we conduct every day for a full year – 365 days!</a:t>
            </a:r>
          </a:p>
          <a:p>
            <a:endParaRPr lang="en-US" sz="2400" smtClean="0">
              <a:solidFill>
                <a:srgbClr val="FFC000"/>
              </a:solidFill>
            </a:endParaRPr>
          </a:p>
          <a:p>
            <a:r>
              <a:rPr lang="en-US" sz="2400" smtClean="0">
                <a:solidFill>
                  <a:srgbClr val="FFC000"/>
                </a:solidFill>
              </a:rPr>
              <a:t>By the will of Krishna, families coming in, children graduating..</a:t>
            </a:r>
          </a:p>
          <a:p>
            <a:endParaRPr lang="en-US" sz="2400" smtClean="0">
              <a:solidFill>
                <a:srgbClr val="FFC000"/>
              </a:solidFill>
            </a:endParaRPr>
          </a:p>
          <a:p>
            <a:r>
              <a:rPr lang="en-US" sz="2400" smtClean="0">
                <a:solidFill>
                  <a:srgbClr val="FFC000"/>
                </a:solidFill>
              </a:rPr>
              <a:t>Thank you for your support!</a:t>
            </a:r>
          </a:p>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4849A8-D99D-49F9-836E-3B14DD14E435}" type="slidenum">
              <a:rPr lang="en-US" smtClean="0"/>
              <a:pPr>
                <a:defRPr/>
              </a:pPr>
              <a:t>20</a:t>
            </a:fld>
            <a:endParaRPr lang="en-US"/>
          </a:p>
        </p:txBody>
      </p:sp>
      <p:sp>
        <p:nvSpPr>
          <p:cNvPr id="3" name="TextBox 2"/>
          <p:cNvSpPr txBox="1"/>
          <p:nvPr/>
        </p:nvSpPr>
        <p:spPr>
          <a:xfrm>
            <a:off x="0" y="81975"/>
            <a:ext cx="9144000" cy="707886"/>
          </a:xfrm>
          <a:prstGeom prst="rect">
            <a:avLst/>
          </a:prstGeom>
          <a:noFill/>
        </p:spPr>
        <p:txBody>
          <a:bodyPr wrap="square" rtlCol="0">
            <a:spAutoFit/>
          </a:bodyPr>
          <a:lstStyle/>
          <a:p>
            <a:pPr algn="ctr"/>
            <a:r>
              <a:rPr lang="en-US" sz="4000" smtClean="0">
                <a:solidFill>
                  <a:srgbClr val="FFC000"/>
                </a:solidFill>
              </a:rPr>
              <a:t>4. No Un-marital Close Relationship</a:t>
            </a:r>
            <a:endParaRPr lang="en-US" sz="4000">
              <a:solidFill>
                <a:srgbClr val="FFC000"/>
              </a:solidFill>
            </a:endParaRPr>
          </a:p>
        </p:txBody>
      </p:sp>
      <p:pic>
        <p:nvPicPr>
          <p:cNvPr id="96258" name="Picture 2" descr="http://favim.com/orig/201107/05/boy-girl-hands-love-summer-Favim.com-94552.jpg"/>
          <p:cNvPicPr>
            <a:picLocks noChangeAspect="1" noChangeArrowheads="1"/>
          </p:cNvPicPr>
          <p:nvPr/>
        </p:nvPicPr>
        <p:blipFill>
          <a:blip r:embed="rId3" cstate="print"/>
          <a:srcRect/>
          <a:stretch>
            <a:fillRect/>
          </a:stretch>
        </p:blipFill>
        <p:spPr bwMode="auto">
          <a:xfrm>
            <a:off x="1517824" y="742950"/>
            <a:ext cx="6178376" cy="4114800"/>
          </a:xfrm>
          <a:prstGeom prst="rect">
            <a:avLst/>
          </a:prstGeom>
          <a:noFill/>
        </p:spPr>
      </p:pic>
      <p:pic>
        <p:nvPicPr>
          <p:cNvPr id="5" name="Picture 2" descr="http://www.thesouthernproject.com/uploads/posters/wrong.png"/>
          <p:cNvPicPr>
            <a:picLocks noChangeAspect="1" noChangeArrowheads="1"/>
          </p:cNvPicPr>
          <p:nvPr/>
        </p:nvPicPr>
        <p:blipFill>
          <a:blip r:embed="rId4" cstate="print"/>
          <a:srcRect/>
          <a:stretch>
            <a:fillRect/>
          </a:stretch>
        </p:blipFill>
        <p:spPr bwMode="auto">
          <a:xfrm>
            <a:off x="3276600" y="742950"/>
            <a:ext cx="2762250" cy="35433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74849A8-D99D-49F9-836E-3B14DD14E435}" type="slidenum">
              <a:rPr lang="en-US" smtClean="0"/>
              <a:pPr>
                <a:defRPr/>
              </a:pPr>
              <a:t>21</a:t>
            </a:fld>
            <a:endParaRPr lang="en-US"/>
          </a:p>
        </p:txBody>
      </p:sp>
      <p:pic>
        <p:nvPicPr>
          <p:cNvPr id="1026" name="Picture 2" descr="http://todayfunnies.com/wp-content/uploads/2015/05/How-To-Wake-Up-Boys-By-Mom-In-Village-Funny-Morning-Pictures.jpg"/>
          <p:cNvPicPr>
            <a:picLocks noChangeAspect="1" noChangeArrowheads="1"/>
          </p:cNvPicPr>
          <p:nvPr/>
        </p:nvPicPr>
        <p:blipFill>
          <a:blip r:embed="rId2" cstate="print"/>
          <a:srcRect r="30000" b="4583"/>
          <a:stretch>
            <a:fillRect/>
          </a:stretch>
        </p:blipFill>
        <p:spPr bwMode="auto">
          <a:xfrm>
            <a:off x="0" y="0"/>
            <a:ext cx="5660096" cy="5143500"/>
          </a:xfrm>
          <a:prstGeom prst="rect">
            <a:avLst/>
          </a:prstGeom>
          <a:noFill/>
        </p:spPr>
      </p:pic>
      <p:sp>
        <p:nvSpPr>
          <p:cNvPr id="4" name="TextBox 3"/>
          <p:cNvSpPr txBox="1"/>
          <p:nvPr/>
        </p:nvSpPr>
        <p:spPr>
          <a:xfrm>
            <a:off x="5717203" y="438150"/>
            <a:ext cx="3350597" cy="1938992"/>
          </a:xfrm>
          <a:prstGeom prst="rect">
            <a:avLst/>
          </a:prstGeom>
          <a:noFill/>
        </p:spPr>
        <p:txBody>
          <a:bodyPr wrap="none" rtlCol="0">
            <a:spAutoFit/>
          </a:bodyPr>
          <a:lstStyle/>
          <a:p>
            <a:r>
              <a:rPr lang="en-US" sz="2400" u="sng" smtClean="0">
                <a:solidFill>
                  <a:srgbClr val="FFC000"/>
                </a:solidFill>
              </a:rPr>
              <a:t>Another one by GBVS..</a:t>
            </a:r>
          </a:p>
          <a:p>
            <a:endParaRPr lang="en-US" sz="2400" smtClean="0">
              <a:solidFill>
                <a:srgbClr val="FFFF00"/>
              </a:solidFill>
            </a:endParaRPr>
          </a:p>
          <a:p>
            <a:r>
              <a:rPr lang="en-US" sz="2400" smtClean="0">
                <a:solidFill>
                  <a:srgbClr val="FFFF00"/>
                </a:solidFill>
              </a:rPr>
              <a:t>Do not sleep too much!</a:t>
            </a:r>
          </a:p>
          <a:p>
            <a:endParaRPr lang="en-US" sz="2400" smtClean="0">
              <a:solidFill>
                <a:srgbClr val="FFFF00"/>
              </a:solidFill>
            </a:endParaRPr>
          </a:p>
          <a:p>
            <a:r>
              <a:rPr lang="en-US" sz="2400" smtClean="0">
                <a:solidFill>
                  <a:srgbClr val="FFFF00"/>
                </a:solidFill>
              </a:rPr>
              <a:t>Get up early!</a:t>
            </a:r>
            <a:endParaRPr lang="en-US" sz="240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22</a:t>
            </a:fld>
            <a:endParaRPr lang="en-US"/>
          </a:p>
        </p:txBody>
      </p:sp>
      <p:pic>
        <p:nvPicPr>
          <p:cNvPr id="87042" name="Picture 2" descr="http://quotes.iskcondesiretree.com/wp-content/uploads/2013/04/Quotes-by-Srila-Prabhupada-on-Supersoul.jpg"/>
          <p:cNvPicPr>
            <a:picLocks noChangeAspect="1" noChangeArrowheads="1"/>
          </p:cNvPicPr>
          <p:nvPr/>
        </p:nvPicPr>
        <p:blipFill>
          <a:blip r:embed="rId3" cstate="print"/>
          <a:srcRect b="15194"/>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23</a:t>
            </a:fld>
            <a:endParaRPr lang="en-US"/>
          </a:p>
        </p:txBody>
      </p:sp>
      <p:pic>
        <p:nvPicPr>
          <p:cNvPr id="79876" name="Picture 4" descr="http://40.media.tumblr.com/b67a1fa36f84ac889124c296eb840794/tumblr_ne1vmkkums1s0gs5so1_500.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24</a:t>
            </a:fld>
            <a:endParaRPr lang="en-US"/>
          </a:p>
        </p:txBody>
      </p:sp>
      <p:pic>
        <p:nvPicPr>
          <p:cNvPr id="1026" name="Picture 2" descr="https://krishna.org/wp-content/uploads/2011/02/Lord-Caitanya-Dances-Ecstaticly-at-Gundica-Temple.jpg"/>
          <p:cNvPicPr>
            <a:picLocks noChangeAspect="1" noChangeArrowheads="1"/>
          </p:cNvPicPr>
          <p:nvPr/>
        </p:nvPicPr>
        <p:blipFill>
          <a:blip r:embed="rId3" cstate="print"/>
          <a:srcRect t="10000" b="5556"/>
          <a:stretch>
            <a:fillRect/>
          </a:stretch>
        </p:blipFill>
        <p:spPr bwMode="auto">
          <a:xfrm>
            <a:off x="0" y="0"/>
            <a:ext cx="9144000" cy="5143500"/>
          </a:xfrm>
          <a:prstGeom prst="rect">
            <a:avLst/>
          </a:prstGeom>
          <a:noFill/>
        </p:spPr>
      </p:pic>
      <p:sp>
        <p:nvSpPr>
          <p:cNvPr id="4" name="TextBox 3"/>
          <p:cNvSpPr txBox="1"/>
          <p:nvPr/>
        </p:nvSpPr>
        <p:spPr>
          <a:xfrm>
            <a:off x="0" y="0"/>
            <a:ext cx="4724400" cy="1077218"/>
          </a:xfrm>
          <a:prstGeom prst="rect">
            <a:avLst/>
          </a:prstGeom>
          <a:noFill/>
        </p:spPr>
        <p:txBody>
          <a:bodyPr wrap="square" rtlCol="0">
            <a:spAutoFit/>
          </a:bodyPr>
          <a:lstStyle/>
          <a:p>
            <a:r>
              <a:rPr lang="en-US" sz="3200" b="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fact, Bhaktas are also like Drunk People!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25</a:t>
            </a:fld>
            <a:endParaRPr lang="en-US"/>
          </a:p>
        </p:txBody>
      </p:sp>
      <p:pic>
        <p:nvPicPr>
          <p:cNvPr id="81922" name="Picture 2" descr="http://3.bp.blogspot.com/-KQoN_4Zug1I/UcwHhue72JI/AAAAAAAABzw/9E-ZDuVcoRU/s1600/india_farmer-donkey.jpg"/>
          <p:cNvPicPr>
            <a:picLocks noChangeAspect="1" noChangeArrowheads="1"/>
          </p:cNvPicPr>
          <p:nvPr/>
        </p:nvPicPr>
        <p:blipFill>
          <a:blip r:embed="rId3" cstate="print"/>
          <a:srcRect b="11481"/>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http://www.photonarrations.com/00Ganga/SlideshowRishikesh1/images/IMG_0644_Edit.jpg"/>
          <p:cNvPicPr>
            <a:picLocks noChangeAspect="1" noChangeArrowheads="1"/>
          </p:cNvPicPr>
          <p:nvPr/>
        </p:nvPicPr>
        <p:blipFill>
          <a:blip r:embed="rId3" cstate="print"/>
          <a:srcRect l="5000"/>
          <a:stretch>
            <a:fillRect/>
          </a:stretch>
        </p:blipFill>
        <p:spPr bwMode="auto">
          <a:xfrm flipH="1">
            <a:off x="0" y="1"/>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26</a:t>
            </a:fld>
            <a:endParaRPr lang="en-US"/>
          </a:p>
        </p:txBody>
      </p:sp>
      <p:pic>
        <p:nvPicPr>
          <p:cNvPr id="80900" name="Picture 4" descr="http://photo.lacina.net/image-2856-dhobi-a-washerman-hampi-the-people-india.jpg"/>
          <p:cNvPicPr>
            <a:picLocks noChangeAspect="1" noChangeArrowheads="1"/>
          </p:cNvPicPr>
          <p:nvPr/>
        </p:nvPicPr>
        <p:blipFill>
          <a:blip r:embed="rId4" cstate="print"/>
          <a:srcRect l="41950" t="15733" b="32573"/>
          <a:stretch>
            <a:fillRect/>
          </a:stretch>
        </p:blipFill>
        <p:spPr bwMode="auto">
          <a:xfrm flipH="1">
            <a:off x="0" y="1605209"/>
            <a:ext cx="2667000" cy="3538291"/>
          </a:xfrm>
          <a:prstGeom prst="rect">
            <a:avLst/>
          </a:prstGeom>
          <a:noFill/>
          <a:effectLst>
            <a:softEdge rad="317500"/>
          </a:effectLst>
        </p:spPr>
      </p:pic>
      <p:pic>
        <p:nvPicPr>
          <p:cNvPr id="80904" name="Picture 8" descr="http://i290.photobucket.com/albums/ll264/PuzzlEd_pics/Clipart%20by%20PuzzlEd/Farm%20animals%20and%20horses%20clipart/Donkeyclipartlge18cmwide.gif"/>
          <p:cNvPicPr>
            <a:picLocks noChangeAspect="1" noChangeArrowheads="1"/>
          </p:cNvPicPr>
          <p:nvPr/>
        </p:nvPicPr>
        <p:blipFill>
          <a:blip r:embed="rId5" cstate="print"/>
          <a:srcRect/>
          <a:stretch>
            <a:fillRect/>
          </a:stretch>
        </p:blipFill>
        <p:spPr bwMode="auto">
          <a:xfrm flipH="1">
            <a:off x="0" y="0"/>
            <a:ext cx="2819400" cy="203058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http://www.photonarrations.com/00Ganga/SlideshowRishikesh1/images/IMG_0644_Edit.jpg"/>
          <p:cNvPicPr>
            <a:picLocks noChangeAspect="1" noChangeArrowheads="1"/>
          </p:cNvPicPr>
          <p:nvPr/>
        </p:nvPicPr>
        <p:blipFill>
          <a:blip r:embed="rId3" cstate="print"/>
          <a:srcRect l="5000"/>
          <a:stretch>
            <a:fillRect/>
          </a:stretch>
        </p:blipFill>
        <p:spPr bwMode="auto">
          <a:xfrm flipH="1">
            <a:off x="0" y="1"/>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27</a:t>
            </a:fld>
            <a:endParaRPr lang="en-US"/>
          </a:p>
        </p:txBody>
      </p:sp>
      <p:pic>
        <p:nvPicPr>
          <p:cNvPr id="80904" name="Picture 8" descr="http://i290.photobucket.com/albums/ll264/PuzzlEd_pics/Clipart%20by%20PuzzlEd/Farm%20animals%20and%20horses%20clipart/Donkeyclipartlge18cmwide.gif"/>
          <p:cNvPicPr>
            <a:picLocks noChangeAspect="1" noChangeArrowheads="1"/>
          </p:cNvPicPr>
          <p:nvPr/>
        </p:nvPicPr>
        <p:blipFill>
          <a:blip r:embed="rId4" cstate="print"/>
          <a:srcRect/>
          <a:stretch>
            <a:fillRect/>
          </a:stretch>
        </p:blipFill>
        <p:spPr bwMode="auto">
          <a:xfrm flipH="1">
            <a:off x="6477000" y="3112913"/>
            <a:ext cx="2819400" cy="2030587"/>
          </a:xfrm>
          <a:prstGeom prst="rect">
            <a:avLst/>
          </a:prstGeom>
          <a:noFill/>
        </p:spPr>
      </p:pic>
      <p:pic>
        <p:nvPicPr>
          <p:cNvPr id="82946" name="Picture 2" descr="http://backtogodhead.in/wp-content/uploads/2004/07/Back-To-Godhead-Lord-Caitanya-or-Lord-Nityananda.jpg"/>
          <p:cNvPicPr>
            <a:picLocks noChangeAspect="1" noChangeArrowheads="1"/>
          </p:cNvPicPr>
          <p:nvPr/>
        </p:nvPicPr>
        <p:blipFill>
          <a:blip r:embed="rId5" cstate="print"/>
          <a:srcRect/>
          <a:stretch>
            <a:fillRect/>
          </a:stretch>
        </p:blipFill>
        <p:spPr bwMode="auto">
          <a:xfrm>
            <a:off x="0" y="0"/>
            <a:ext cx="2667000" cy="3520441"/>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28</a:t>
            </a:fld>
            <a:endParaRPr lang="en-US"/>
          </a:p>
        </p:txBody>
      </p:sp>
      <p:pic>
        <p:nvPicPr>
          <p:cNvPr id="110600" name="Picture 8" descr="http://www.brainboxx.co.uk/A7_PERSONAL/images/donkey.gif"/>
          <p:cNvPicPr>
            <a:picLocks noChangeAspect="1" noChangeArrowheads="1"/>
          </p:cNvPicPr>
          <p:nvPr/>
        </p:nvPicPr>
        <p:blipFill>
          <a:blip r:embed="rId3" cstate="print"/>
          <a:srcRect/>
          <a:stretch>
            <a:fillRect/>
          </a:stretch>
        </p:blipFill>
        <p:spPr bwMode="auto">
          <a:xfrm>
            <a:off x="4343400" y="971550"/>
            <a:ext cx="4676775" cy="3562351"/>
          </a:xfrm>
          <a:prstGeom prst="rect">
            <a:avLst/>
          </a:prstGeom>
          <a:noFill/>
        </p:spPr>
      </p:pic>
      <p:pic>
        <p:nvPicPr>
          <p:cNvPr id="7" name="Picture 2" descr="http://static4.demotix.com/sites/default/files/imagecache/a_scale_large/1900-7/photos/1366904047-hindu-devotees-dance-on-burning-charcoal-to-get-blessings-from-god_1994007.jpg"/>
          <p:cNvPicPr>
            <a:picLocks noChangeAspect="1" noChangeArrowheads="1"/>
          </p:cNvPicPr>
          <p:nvPr/>
        </p:nvPicPr>
        <p:blipFill>
          <a:blip r:embed="rId4" cstate="print"/>
          <a:srcRect l="49999" t="27351" r="24167" b="4342"/>
          <a:stretch>
            <a:fillRect/>
          </a:stretch>
        </p:blipFill>
        <p:spPr bwMode="auto">
          <a:xfrm>
            <a:off x="1676400" y="-1"/>
            <a:ext cx="2667000" cy="5075903"/>
          </a:xfrm>
          <a:prstGeom prst="rect">
            <a:avLst/>
          </a:prstGeom>
          <a:noFill/>
          <a:effectLst>
            <a:softEdge rad="317500"/>
          </a:effectLst>
        </p:spPr>
      </p:pic>
      <p:pic>
        <p:nvPicPr>
          <p:cNvPr id="8" name="Picture 6" descr="http://www.photonarrations.com/00Ganga/SlideshowRishikesh1/images/IMG_0644_Edit.jpg"/>
          <p:cNvPicPr>
            <a:picLocks noChangeAspect="1" noChangeArrowheads="1"/>
          </p:cNvPicPr>
          <p:nvPr/>
        </p:nvPicPr>
        <p:blipFill>
          <a:blip r:embed="rId5" cstate="print"/>
          <a:srcRect l="21625" r="61750"/>
          <a:stretch>
            <a:fillRect/>
          </a:stretch>
        </p:blipFill>
        <p:spPr bwMode="auto">
          <a:xfrm flipH="1">
            <a:off x="-1" y="0"/>
            <a:ext cx="1600201" cy="51435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http://www.photonarrations.com/00Ganga/SlideshowRishikesh1/images/IMG_0644_Edit.jpg"/>
          <p:cNvPicPr>
            <a:picLocks noChangeAspect="1" noChangeArrowheads="1"/>
          </p:cNvPicPr>
          <p:nvPr/>
        </p:nvPicPr>
        <p:blipFill>
          <a:blip r:embed="rId3" cstate="print"/>
          <a:srcRect l="45375"/>
          <a:stretch>
            <a:fillRect/>
          </a:stretch>
        </p:blipFill>
        <p:spPr bwMode="auto">
          <a:xfrm flipH="1">
            <a:off x="0" y="1"/>
            <a:ext cx="52578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29</a:t>
            </a:fld>
            <a:endParaRPr lang="en-US"/>
          </a:p>
        </p:txBody>
      </p:sp>
      <p:pic>
        <p:nvPicPr>
          <p:cNvPr id="80900" name="Picture 4" descr="http://photo.lacina.net/image-2856-dhobi-a-washerman-hampi-the-people-india.jpg"/>
          <p:cNvPicPr>
            <a:picLocks noChangeAspect="1" noChangeArrowheads="1"/>
          </p:cNvPicPr>
          <p:nvPr/>
        </p:nvPicPr>
        <p:blipFill>
          <a:blip r:embed="rId4" cstate="print"/>
          <a:srcRect l="41950" t="15733" b="32573"/>
          <a:stretch>
            <a:fillRect/>
          </a:stretch>
        </p:blipFill>
        <p:spPr bwMode="auto">
          <a:xfrm flipH="1">
            <a:off x="0" y="1605209"/>
            <a:ext cx="2667000" cy="3538291"/>
          </a:xfrm>
          <a:prstGeom prst="rect">
            <a:avLst/>
          </a:prstGeom>
          <a:noFill/>
          <a:effectLst>
            <a:softEdge rad="317500"/>
          </a:effectLst>
        </p:spPr>
      </p:pic>
      <p:pic>
        <p:nvPicPr>
          <p:cNvPr id="6" name="Picture 2" descr="http://static4.demotix.com/sites/default/files/imagecache/a_scale_large/1900-7/photos/1366904047-hindu-devotees-dance-on-burning-charcoal-to-get-blessings-from-god_1994007.jpg"/>
          <p:cNvPicPr>
            <a:picLocks noChangeAspect="1" noChangeArrowheads="1"/>
          </p:cNvPicPr>
          <p:nvPr/>
        </p:nvPicPr>
        <p:blipFill>
          <a:blip r:embed="rId5" cstate="print"/>
          <a:srcRect l="49999" t="27351" r="24167" b="4342"/>
          <a:stretch>
            <a:fillRect/>
          </a:stretch>
        </p:blipFill>
        <p:spPr bwMode="auto">
          <a:xfrm>
            <a:off x="6477000" y="0"/>
            <a:ext cx="2667000" cy="5075903"/>
          </a:xfrm>
          <a:prstGeom prst="rect">
            <a:avLst/>
          </a:prstGeom>
          <a:noFill/>
          <a:effectLst>
            <a:softEdge rad="317500"/>
          </a:effectLst>
        </p:spPr>
      </p:pic>
      <p:pic>
        <p:nvPicPr>
          <p:cNvPr id="7" name="Picture 8" descr="http://www.brainboxx.co.uk/A7_PERSONAL/images/donkey.gif"/>
          <p:cNvPicPr>
            <a:picLocks noChangeAspect="1" noChangeArrowheads="1"/>
          </p:cNvPicPr>
          <p:nvPr/>
        </p:nvPicPr>
        <p:blipFill>
          <a:blip r:embed="rId6" cstate="print"/>
          <a:srcRect/>
          <a:stretch>
            <a:fillRect/>
          </a:stretch>
        </p:blipFill>
        <p:spPr bwMode="auto">
          <a:xfrm flipH="1">
            <a:off x="2286000" y="1123950"/>
            <a:ext cx="4676775" cy="356235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Image result for only in africa funny picture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eg;base64,/9j/4AAQSkZJRgABAQAAAQABAAD/2wCEAAkGBxQTEhUUExQUFBUXGBgYGBgYGBgaGBgXFRcYGBgYHBwYHCggGholHBcXITEhJSkrLi4uFx8zODMsNygtLisBCgoKDg0OGhAQGywkHyQsLCwsLCwsLCwsLCwsLCwsLCwsLCwsLCwsLCwsLCwsLCwsLCwsLCwsLCwsLCwsLCwsLP/AABEIAM0A9gMBIgACEQEDEQH/xAAbAAABBQEBAAAAAAAAAAAAAAACAQMEBQYAB//EAD0QAAEDAQUFBQYEBgIDAQAAAAEAAhEDBAUhMUESUWFxkYGhsdHwBhMiUsHhFBVCUzJicoKS8RaiI0Pisv/EABkBAAMBAQEAAAAAAAAAAAAAAAABAgMEBf/EACYRAAICAgICAwABBQAAAAAAAAABAhESIQMxBFETQWGBBSIjcaH/2gAMAwEAAhEDEQA/AKWo3GUIE9MtVLcwITT9egs7ZGBDrkjQkcAhpOY7OeX6sd2/kp4pevRTbrE3QQpykisEQq5ZtAhxiBgRB5JiqcYAcN+BO/7K1Fm59Uv4bmjNg4FMa5GGPeuNYnerg2Wf9IWWPg3NP5ELAqmNccgTyxQVqhVhVu0ySyWnSDh2IWWd7WkOY121EOcMWwdOe47k/kiPEr6NYyIWt9nLqFelUDsJ/hOUEYqmsllY0/EDj38J0Vw2+mUCW0muc6MzkPNaJQkrsh5RdUZy3sdSe5jhBaeo0I3giEDDIBWxvCx07TYG15HvqcjiWgn4Tx1HJYoay4DcN57FzQ5c7S7Wmay4639Dp5oadWTEqO+pxXWc5xn/ALWluiMR42jGJKeNV+89SmQwZwiLknIMQ/eu3+BSGufQHkgJQT4oyY8CTStJaQ6cQZHMYqTVvh5eXl2PBVZdihck9hReU/aOq2TMkgjHSRmqmratrEkklQ6lTEqO6qnGNdCdk33+KcNbBV7HSnnVNc0SbJUSR75c6tCg1KmEhIHnMoVjxLKnVROr5qGyoBzQe81QrbBosqNbfiuUJlRKqxJNQ4rtpE6muLE2aiBOJvZRhqljRz3ACccEVKqHYgyPJRrbWNNu0AHDUHUJulfklpbTDYEHWe7BQxlmaffjK4N7VeXPa6dopOa9gEDDLA54YKmrN2XRw7FlHli5YPsvB1kuhmvEGQm6VMuHxH4dAMOp3p17dogzgNN538k8CtFsXQ1TsrRlggt20Kbg1odtAg7xOo6KWEoRLjjPUkJOjNXHeIY4CpOxOPbAKvrbczGuwaCDBHI5LI1qZD3DcXT2FbWz0yGtBJMAZ6YZcgt5K0Zx7K19zs+Xv+3FB+S09A4dI8VcwkWeJdFN+UjeR/aVG/Jzj8Qx3mFokkJYhRm3XOdHA4bwg/Knc8ZWlI4ITTG4JOL9joz5uzDEP64eBUOrd5zAMSefrNas0mofdDj1Qk19g0Yl1hccoTbrCVtnUBxTQsQ08Ai5E4mMbZHDRLUpOk9y1zrA3h0QOu4cEm5DxMaaThmPXqUEFbF12jQDvTL7s4DqjKXoWLMoHYpW5rRvujh4IPyvgrU/wTiynYVyuBdnDxXKsycGX7whCcqBNl6TKCDVzgBngh29xHVM2h5c14ww2f8A9YrKcsVZvw8T5JYoj35U2WgEa+BUSytAp+82Bs7QGY3ETHbnwCL2gqOdV2I+FoGXEDHvQ3cCaT6YBOG0DrLDMRvzWenG/Y/ibnivos6FscRAAaM4HepVSXMZEiZx1jfzVVQvKmymWFjnPMY6tjXLmra6LY0tkhrue0IAjDA71GCyVKi4TS45Rf3Q45v25aJQ0qcKjP2+jvOV21T+V/UeS6Fo56IgCXsUwMp73jsB+qX3NP5z2tP0TCjC3uyK7uJB6gfVa8Ny5DvCrPa6zMFNtRpBcHAYAgwZ4ZTCk+z9tNb4DALWtOOAiAMyt+4mXUiXC6FO/Cn+U8nDzSGxv+WeSzNSDsldBUt1md8ruhTbqZ1aR2IAjpCnizgUBCAG4SFqNIQlYDeyhITpQFJsANlJCIhCQkMAhCWpwoCkAEIYKchCUwEC5KFyKFZJ/Ct1x7ED7Iw5t7j9E/VLhk2UIqP+WOZWmyKIT7DS4jqmbFSbL2NMggxqrKtVeAdmntcnDtVSA8O2vdvzn+ErDmUpKkd/gThDkbk60Srdd5fVJpvh3umk4SMDBlMXTZnUqwaSNrfz5qfclQOtFWGkAsPwxsmQBoquz3mw19px2OYP0WDTUaR0cLgubOXoS0WS0moXPNNxjZy2ZHYFMuuhUpg/DSdtGfi2sORCt61RpxEmcpBHiup0+9bxaf8AcefyRak0NfiXA40GTwqPH0Tn4ga0I5VPNqIsxKXZVWZ0cK7f26g5OYUBtNP5aw/tafByPZQlqBmcv60VXAtbTOxOepAOGGitfZix0R8b6jtvZEtAe1o/lLiMezcp/u9y5rJVqWqRFb2TPcDSpT6keIXfhz8zD/cFGA5JAkUS/wAM/Qj/ACHmlbSqjU9jh5qO3qiRYx406v8AN1n6rnU6uod0+yZbiMPUJ0NxRYAuFTVvVg8k0XO+Vv8AiFJbUcMnHql/E1Pmd1KLCiHtn5WdEDnb6be/zU42t/zHt+6A2x28f4t8krHREa5v7Y6lCXM/b/7HyU5tqJ0Z2tajNXDFlLp5FK0FFU4s+U/5fZNu938r+o8la1a7f26ZjdPmqq02iT8LAwc/NJsVAu93/P0CE02b3/4jzXOIideZ+hTD3s3kdp80ZjofFJnzH/H7rlB94R+pw5x9QuVZEl+2g/5ZKd/COnEAdqkULZCktrtOcdv+lbYJEenYN5UW2VWU/wCJwHM79YTl+1mNpjZDQS4DIZaoa13UX7Lo2XRMt3cZBBWeVujb4WuP5P2ij9mqk2tztCXY8JV9a7sbtGWtiTp0T1Cw024hxB4Bv0CuruFH/wBr3OjQgRzwEpKNPsmfI5Loz1Kw024bPQwOi59nH6ZHMrWOfYZzH/ZH7ixnXxVa9kWY78OUYsq1ZsVj/cA7fsu/K7Kf/b/2CVfoNmRqWcwl/DmFq3XHZ/3u9qBvs9S0r+HmnQGX9wu90ZWp/wCOt/eHQeaT/je6q3p908QMt7pDsLUf8Zf+40oXezFTR7e9FMNGajBK1mvmr8+zNbe09p8kB9na/wDL1RTGUkFdird3s/X+UdQm/wAir/J3jzRixaKwAoSSrY3JX+Q9QhFyV/2z3IxYWVRa5R67iFoW3NW+Q9yGrcFV36COMhLFjsqKdERnjzUe0BwwIkZZeavP+M1yQAABvJH0VjT9mDHx1Gjs80YsTfow7qgGcpp53HBam9fZYMG0yq0xmHEDvlZS0NIME4jD1ik1QrGHmTkOCbc44aIi3j1TjSIxQTYyanr0VyUkDQLkws1dSm2ZEhNgwYQnE5rgrbKSIF+PwYI1PcrixY02rP364F7RuHiVeXIfgwXI5f5D2I8d+H/0me5TTqA1xlOgoiyBK3PJoh0rI3dgMRz81K2Y3rR3VcTXNDnE4jIK0Zc9EfoB5q8SbMI/vSuMDFbirclB2bB2EjwKq7y9kWPB2Hvaf6iR0KWAZGQN40/n7ii/HsP6x3qLU9m6ore7iTMTpzWksvsE2Pje4nc0ADvVKBOTKplcOycD2p8yr+l7F0W5GoDvDo+ibtHsk6P/AB13f3AFDgUpFLtkalc60P8Amd1IRWu6bRSI2nCJzEeSuqfs1ttBFZ2I+VqnEdlKLW8frd1KUXhV0qP6q4d7KP0rdWDzTf8AxSp+63/D/wCk8GGRWNvWt+47uS/nNcfrPd5I7zuKvSAILHjkRHfiuslw16jQ4Op46QcOCMGFgi+63znoPJF+fVo/i7gnHezVpGtI9rvJQrRcdrbP/jY7+l3mjBhaJYv2r8/cEpv2rq7uCoK9O008H0HDwQ0qlU/oA5n7KaaC0X/59VyL56Kivz3tUh7ajiR+knDpojAqbmdT5LtmpuZ1PkkMiWW3e9a6m8RUGYOvEKEHy403nEZHWFPtNhqOIJDGkYgiZB568lUXjY3tIdUkzqMh0xCmhNg2uylpmQRvTdC0Fu7tAKCnUbGIkc58VJ/A0nCRsg8sE7RDQbL03inP9I+q5R3WDl2BctFJk0WxvRgzkf2lCb5pj9U8N6mloxQPsdN38TWnmAm6L2UVptJqv2g0jIdFqLlkNxw5qrdcNE47Jaf5SRj2FPWa6WtxDnkbi8kLnlwpu0z0IebKPH8bRYttjdqJxnTfuUw1YwIxw4rNXjhWYwaCcOKv24hp18klN54mDgsMjZXNbttgALQRpH3RXrRrOEscOQkLM2aoWnAwRqtPdN5h4DXkbXiuhO9MwaoobNbatN0yeIJOKs2+0u+mewqwvG7RUEjB2/fzWYtVmLCQRBSaaBUyS207VdrgIlwWpLnbh1+yxFk+F41xHZyW7anAUjN3hedVtQiQ2DkApl0Xk9+BAdruKrvaKlFWd4B7oUe6K4ZUB0mErpjrRf3vTL6ZGycMQZGioLPeVSmNkEQN4WxOIWLvWy7FQj1GacvYJljYr7eXgO2YPDVXjy+MA2e1YiVrrktm2yD/ABNwKIsGiotl81BLXNadDn5qJdV5mm6NCcZ8VZ+0d3yPeAf1fQrMvz+qUrsaN8yo4iRskHiVWWq+/duh7CORVbcdvIOw55aDllge1XVsuoVY2nExy8lV2iQbNelGqIkcQ4R4qkvqwBvx0y0jUYYK4stw0mODsSRlJVi6kNwTp1sDz97I1B5IAFob6uTEvp9rfqFm3VDlqs5Kikx4nehqMEYiQVHqVE573LXgoY7KC9bjGLqeHAZTwVJJYYdIW4dU3KDeNja8EOCa32S0UdC2loxXJm02AsOeBylcnRNmp2UgZjwRMdoO9OgK2MVrdyKk2ErWpS2Bx8lJRmLZUm1EjQgdAt37P3YKzMTBb3yvObJUmsTvcT3r072Nqw4jePBczdcsUdUVfFJku0XCQ0kOmNAFVtEE5/VbhNOszCZLQTyXW4+jjyKu6LZUeIgEDUyPopFvshqDFrZ0M5dysA0AQBCUqq0KzD1rOWOg5gx3rXUazoEsPUeaoLzaPeO5rS2Uy1vIeCmA2UXtEHGDskaaKmZmtzVpBwgiQoZuilM7PZJhNxsFI6xWuWN+F2Xgq2/27QDtkjQyNFfMYAIAgJu1UQ9hadQqa0JPZhCJU267b7uoDpkeRUS0NgkbkxjPDn4LE0PQnAOG8FYy97D7t8Zg5clcXHaXPbs7cFukA4J69rE57DtPbDcZ2Y+q07RK7MgQtX7P3ltjYcfiGU6jzWVLpxGIlLQqlrgQYxWcZfaKlFrTPQnHDeqW0+0NNpgh05Rkju631Kow2JGYxlQr6ul9T4obMaEyeoWl+iCFbfasmQ1kcTis7VrSZR16JBIjyUaM+qzbZSQRfKUlM5cEoqGPWiQh0OR06s4Y9s/VMbSJrigZIfQB0XIW1VyYaEY6Jg9EbqkYwqn83YPmPYgqX0ycWuns81o0yLRoGOHgmbzrbNJxnJp8h4rO2z2jAADBBnXKFBtV8ve3ZMQVm06KTVi2B0PC3/s/a9hzXRMaLzqwH4wtzdbJiFxeRPGSZ38EcoNG6pX7TOct9cFI/NKXzhYhxzJIAykmEe3K7lyWcLhRr6t9UhqT2KvtV+k4NEeKoicUgeITybFih81STKsbDejqYj+Id6py7DiuD/W9SmDRrrPfdJ2pbzCmNtbDk5p7VhSUbSfXFWpsWJtqlsYM3N6qutl9NA+DHjos1tRqm9vchzGoh1JmSd5TTm8ES4jeoKHbvtJpvDuvJW/tbeYbZgWn+MtaOROPgqACOqofaW1uJZTkkNxOKmcqizbg485os7npk03HQOj7p949euxQ7krEU3AGJjthTNry9dVj47WH8s08u/k3+D93211J4cO0aEbltbHam1GhzTI8OCwJOOXgnrPb6tMwx0A4kZ/6XRGVHI0XvtFc+0C9gx1G/wC6x1dpntVw+/LR8w6DJVdofJkjPExhvRKSBEXZ68kLindpAfXrqosYyHGSIjpj3pza44Jp2ffh2JCeKoTJAfwlcmTUjguTJDNmaZ+Bp/tCbdd9MnFg7MFOpu4JypGo81bBFbUuWk4Ys7zPiqqpddWg6aQFRhzY4A+K1UeYXU2yZUDooLNWq4RY2NO8loHcJU+nTtbhjVZSHysbjH9RCtWtjE4z6jgkc2cOXb6+ijFX0Xb9kOyXY0O2nOfUcP1PcTnuGQ6Kza2MimRnwT+19OqpCFBz1HrqhjD1qkY+R2JfHt9FMQsSYXApB6Oq4np6KACJ5JdrBNg6Y81zYj1ogYPvZyyR0z1Q7Xem3NO/1OOSAJDnLgdDKZB1HYidjvQAtQ8efYsfbK229zt5w5LQX1X2aL4zIgduCy1Nc3kPpHp/0+G2zTXGfgU1+OePHcqy6J2SBuVgHHZxMnsPgsvCdwf+zP8AqKrl/gKfXrJC1+HFAckOzHrVdZwhFybdGSN3h9fFB9UmA049U0U/2Zd3RMOOn3UgNTPrcljeueJx8MuaFytCFaN5IXIXOSJ2KiwYDrgnm6xjz1TDakTxTjjhw0krRkoL3k/y4R9E9RyOMaTCi0MRhonhhjwwUjHabpw/0YOKRo4zlHZ/tCDG7iPqlPdz80WMdAx7Z3D1CIVAefLomhvzB4LgccDrx9BIY5OO/wAsEpdOEZoQ0RO7HkgcMcJQIOUMwYxPD16ySNPrmuqkluBExgcCB2JgK1/lqiL1WOpV9KjekfRRqlntByfpv+ydCsvNvH1kkLwqD8FaPmn+5R32GvrtH+77or9C36NK10DNQ696sZMkux/Tp3rPVLDW+Un1zUF1grMdtsa4EcDB3pNehxe9ltfF4tqBobMccPWqrmPxTthe2u7YeRTqZQdSrml7LuOVRvaCvP5pPKme34soRhpj90MMwM4U0UoOJx0nwTl22NtF0ueC5vreiq3lRe6A4Fw+XHrCXiXG012zDzam00/ojCoNoj1vXVDgUTgJ9DX7IXxrh5LuPOG419YrtrTBATiRK6RxHH1mpYAnDiu936x3cUjoJzid+oHguecc+xIBlwzAjlKbqCThP37MkT3FC88D4+sExAtqdp1XJWYDMRpmAkVImyUTzmOxGx/FMhpmdOSIDzWzJJNJxAJOPriu2oIBxUYyTnguLf4cc5nuCgCcKhnnn9EYrDKPEKNI3+aNrhr4pDHwOX+0J4mcPFM7aIePVAx5hxx1y71zihDceWaMYTu80COGYjmlLskEz6yjRLMZ5f7TA6d/oLjuw9FA5xJ5Si+6BihJtzIjDekzyMcRlu7Esbicznn90wsHa9ceCUCfv90lYwJQ7QOoKQyJeFyU6p2jII1bAKcoWao1sfiK5H9QHeGypgMDVN0q+0cuqlpFJ0RG3ewTMuP8zi7xMKTTaAMBsxpwSkgYeu1N1HbOM6xHrmjEMmG8yUzOEc/sicT6nFMbcugyD2ZoEGAB6KFz8Z9d6i2qpUBAa0Okb4Pcoj7fWGBp6QPhd9M0sRORanvyTdQ8/wDWfaqSretUfpjsKYqXxUORHTvRgLNGgrNg7/qozqkconTzVFUvWpvPQeXBRbRanPHxGU1AnM0tOo1wnbaN+X1XLJ03ubkUqHxz+mark4q2jcOOvFKKgyxnxxlAyntTjENJRgxGq1ZihupUM4Za8E60nCBIjPDEykaMRyRz9O8qCh6niAkIM93LPBdTbJjJKBj2SpGLPBdJj6csk3RqEuIOiIhFgSC/Abs/Uri+Tu1G7FAWRhOiPanDcqAEVGl0ajHvwKNsR6xXME4csdyVjcJ4wgVAtbED11TlVxjfPXim2kuIBOGOiV5xhAxAlB39uKIt8JTZHrmgQ4TOfJM0aWycMtxkoyNUkYxz7kFBueDgPCcQhE+u9EW4lNuCAFInTBRnbLvhzj6KRVwHNMNSACm3Zwkxpw3pHtOOX+ktd2EcD3pptQ7InFIB/n64IS/1I9BC53hPRLUyDuHiUhjFUOnfp9+WSbq0RjI55J1xz4eR8kFYY66aqQIlSyMP6BlOQ5Soz7Az5ecKfUx4QJTdIyJ4egqJaK59gYNI6lcrQMGuK5VkTR//2Q=="/>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1746" name="Picture 2" descr="http://www.interestingemails.com/wp-content/uploads/2011/11/funny-africa-pictures.jpg"/>
          <p:cNvPicPr>
            <a:picLocks noChangeAspect="1" noChangeArrowheads="1"/>
          </p:cNvPicPr>
          <p:nvPr/>
        </p:nvPicPr>
        <p:blipFill>
          <a:blip r:embed="rId2" cstate="print"/>
          <a:srcRect t="5556"/>
          <a:stretch>
            <a:fillRect/>
          </a:stretch>
        </p:blipFill>
        <p:spPr bwMode="auto">
          <a:xfrm>
            <a:off x="0" y="0"/>
            <a:ext cx="9132846" cy="5143500"/>
          </a:xfrm>
          <a:prstGeom prst="rect">
            <a:avLst/>
          </a:prstGeom>
          <a:noFill/>
        </p:spPr>
      </p:pic>
      <p:sp>
        <p:nvSpPr>
          <p:cNvPr id="5" name="TextBox 4"/>
          <p:cNvSpPr txBox="1"/>
          <p:nvPr/>
        </p:nvSpPr>
        <p:spPr>
          <a:xfrm>
            <a:off x="76200" y="3714750"/>
            <a:ext cx="4191000" cy="138499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smtClean="0"/>
              <a:t>“ Emergency? Get in quick! Surely we will reach by end of this month itself..!”</a:t>
            </a:r>
            <a:endParaRPr lang="en-US" sz="2800"/>
          </a:p>
        </p:txBody>
      </p:sp>
      <p:sp>
        <p:nvSpPr>
          <p:cNvPr id="6" name="TextBox 5"/>
          <p:cNvSpPr txBox="1"/>
          <p:nvPr/>
        </p:nvSpPr>
        <p:spPr>
          <a:xfrm>
            <a:off x="0" y="0"/>
            <a:ext cx="3512500" cy="769441"/>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4400" smtClean="0">
                <a:solidFill>
                  <a:srgbClr val="FFFF00"/>
                </a:solidFill>
              </a:rPr>
              <a:t>Only In India!</a:t>
            </a:r>
            <a:endParaRPr lang="en-US" sz="440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30</a:t>
            </a:fld>
            <a:endParaRPr lang="en-US"/>
          </a:p>
        </p:txBody>
      </p:sp>
      <p:pic>
        <p:nvPicPr>
          <p:cNvPr id="1026" name="Picture 2" descr="http://static4.demotix.com/sites/default/files/imagecache/a_scale_large/1900-7/photos/1366904047-hindu-devotees-dance-on-burning-charcoal-to-get-blessings-from-god_1994007.jpg"/>
          <p:cNvPicPr>
            <a:picLocks noChangeAspect="1" noChangeArrowheads="1"/>
          </p:cNvPicPr>
          <p:nvPr/>
        </p:nvPicPr>
        <p:blipFill>
          <a:blip r:embed="rId3" cstate="print"/>
          <a:srcRect t="21852"/>
          <a:stretch>
            <a:fillRect/>
          </a:stretch>
        </p:blipFill>
        <p:spPr bwMode="auto">
          <a:xfrm>
            <a:off x="0" y="0"/>
            <a:ext cx="9144000" cy="51435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31</a:t>
            </a:fld>
            <a:endParaRPr lang="en-US"/>
          </a:p>
        </p:txBody>
      </p:sp>
      <p:pic>
        <p:nvPicPr>
          <p:cNvPr id="84994" name="Picture 2" descr="http://www.harekrsna.de/fotos/gopis-hearing-the-flute.jpg"/>
          <p:cNvPicPr>
            <a:picLocks noChangeAspect="1" noChangeArrowheads="1"/>
          </p:cNvPicPr>
          <p:nvPr/>
        </p:nvPicPr>
        <p:blipFill>
          <a:blip r:embed="rId3" cstate="print"/>
          <a:srcRect t="10000"/>
          <a:stretch>
            <a:fillRect/>
          </a:stretch>
        </p:blipFill>
        <p:spPr bwMode="auto">
          <a:xfrm>
            <a:off x="0" y="1"/>
            <a:ext cx="9144000" cy="51435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32</a:t>
            </a:fld>
            <a:endParaRPr lang="en-US"/>
          </a:p>
        </p:txBody>
      </p:sp>
      <p:pic>
        <p:nvPicPr>
          <p:cNvPr id="83970" name="Picture 2" descr="http://2.bp.blogspot.com/-i8SmEsqulJE/T1rO8i0ePFI/AAAAAAAAAdQ/lXeeNmLkjwA/s1600/drunkard_street_editado-1.png"/>
          <p:cNvPicPr>
            <a:picLocks noChangeAspect="1" noChangeArrowheads="1"/>
          </p:cNvPicPr>
          <p:nvPr/>
        </p:nvPicPr>
        <p:blipFill>
          <a:blip r:embed="rId3" cstate="print"/>
          <a:srcRect/>
          <a:stretch>
            <a:fillRect/>
          </a:stretch>
        </p:blipFill>
        <p:spPr bwMode="auto">
          <a:xfrm>
            <a:off x="152400" y="209550"/>
            <a:ext cx="4596999" cy="4724400"/>
          </a:xfrm>
          <a:prstGeom prst="rect">
            <a:avLst/>
          </a:prstGeom>
          <a:noFill/>
        </p:spPr>
      </p:pic>
      <p:pic>
        <p:nvPicPr>
          <p:cNvPr id="4" name="Picture 2" descr="https://www.kksblog.com/wp-content/uploads/2013/03/LC.jpg"/>
          <p:cNvPicPr>
            <a:picLocks noChangeAspect="1" noChangeArrowheads="1"/>
          </p:cNvPicPr>
          <p:nvPr/>
        </p:nvPicPr>
        <p:blipFill>
          <a:blip r:embed="rId4" cstate="print"/>
          <a:srcRect l="5098" t="17407"/>
          <a:stretch>
            <a:fillRect/>
          </a:stretch>
        </p:blipFill>
        <p:spPr bwMode="auto">
          <a:xfrm>
            <a:off x="4876800" y="0"/>
            <a:ext cx="4267200" cy="5143500"/>
          </a:xfrm>
          <a:prstGeom prst="rect">
            <a:avLst/>
          </a:prstGeom>
          <a:noFill/>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33</a:t>
            </a:fld>
            <a:endParaRPr lang="en-US"/>
          </a:p>
        </p:txBody>
      </p:sp>
      <p:pic>
        <p:nvPicPr>
          <p:cNvPr id="91138" name="Picture 2" descr="http://api.ning.com/files/S5q37rxp4goX0yjgY3RhJ*eYkxXfpRRJUtK28AsLuILE20SQVaEFO1ZfG3J2*HzGWdI2ZfQCPZ6WmCl6TgE306xzPC-DTiJk/ccopy.jpg"/>
          <p:cNvPicPr>
            <a:picLocks noChangeAspect="1" noChangeArrowheads="1"/>
          </p:cNvPicPr>
          <p:nvPr/>
        </p:nvPicPr>
        <p:blipFill>
          <a:blip r:embed="rId2" cstate="print"/>
          <a:srcRect b="17444"/>
          <a:stretch>
            <a:fillRect/>
          </a:stretch>
        </p:blipFill>
        <p:spPr bwMode="auto">
          <a:xfrm>
            <a:off x="-11947" y="0"/>
            <a:ext cx="9155948" cy="5143500"/>
          </a:xfrm>
          <a:prstGeom prst="rect">
            <a:avLst/>
          </a:prstGeom>
          <a:noFill/>
        </p:spPr>
      </p:pic>
      <p:sp>
        <p:nvSpPr>
          <p:cNvPr id="4" name="TextBox 3"/>
          <p:cNvSpPr txBox="1"/>
          <p:nvPr/>
        </p:nvSpPr>
        <p:spPr>
          <a:xfrm>
            <a:off x="1371600" y="133350"/>
            <a:ext cx="6633547" cy="1107996"/>
          </a:xfrm>
          <a:prstGeom prst="rect">
            <a:avLst/>
          </a:prstGeom>
          <a:noFill/>
        </p:spPr>
        <p:txBody>
          <a:bodyPr wrap="none" rtlCol="0">
            <a:spAutoFit/>
          </a:bodyPr>
          <a:lstStyle/>
          <a:p>
            <a:r>
              <a:rPr lang="en-US" sz="66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Seeing Krishna!</a:t>
            </a:r>
            <a:endParaRPr lang="en-US" sz="66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34</a:t>
            </a:fld>
            <a:endParaRPr lang="en-US"/>
          </a:p>
        </p:txBody>
      </p:sp>
      <p:pic>
        <p:nvPicPr>
          <p:cNvPr id="142338" name="Picture 2" descr="http://gaudiyahistory.com/wp-content/uploads/2011/08/Bilvamangala-Thakura.jpg"/>
          <p:cNvPicPr>
            <a:picLocks noChangeAspect="1" noChangeArrowheads="1"/>
          </p:cNvPicPr>
          <p:nvPr/>
        </p:nvPicPr>
        <p:blipFill>
          <a:blip r:embed="rId2" cstate="print"/>
          <a:srcRect/>
          <a:stretch>
            <a:fillRect/>
          </a:stretch>
        </p:blipFill>
        <p:spPr bwMode="auto">
          <a:xfrm>
            <a:off x="-1" y="0"/>
            <a:ext cx="9144001" cy="51435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35</a:t>
            </a:fld>
            <a:endParaRPr lang="en-US"/>
          </a:p>
        </p:txBody>
      </p:sp>
      <p:sp>
        <p:nvSpPr>
          <p:cNvPr id="3" name="TextBox 2"/>
          <p:cNvSpPr txBox="1"/>
          <p:nvPr/>
        </p:nvSpPr>
        <p:spPr>
          <a:xfrm>
            <a:off x="533400" y="590550"/>
            <a:ext cx="7994433" cy="3970318"/>
          </a:xfrm>
          <a:prstGeom prst="rect">
            <a:avLst/>
          </a:prstGeom>
          <a:noFill/>
        </p:spPr>
        <p:txBody>
          <a:bodyPr wrap="none" rtlCol="0">
            <a:spAutoFit/>
          </a:bodyPr>
          <a:lstStyle/>
          <a:p>
            <a:pPr marL="514350" indent="-514350">
              <a:buFont typeface="+mj-lt"/>
              <a:buAutoNum type="arabicPeriod"/>
            </a:pPr>
            <a:r>
              <a:rPr lang="en-US" sz="2800" smtClean="0">
                <a:solidFill>
                  <a:srgbClr val="FFFF00"/>
                </a:solidFill>
              </a:rPr>
              <a:t>Sraddha – Faith</a:t>
            </a:r>
          </a:p>
          <a:p>
            <a:pPr marL="514350" indent="-514350">
              <a:buFont typeface="+mj-lt"/>
              <a:buAutoNum type="arabicPeriod"/>
            </a:pPr>
            <a:r>
              <a:rPr lang="en-US" sz="2800" smtClean="0">
                <a:solidFill>
                  <a:schemeClr val="bg1"/>
                </a:solidFill>
              </a:rPr>
              <a:t>Sadhu-Sanga – Association wth devotees</a:t>
            </a:r>
          </a:p>
          <a:p>
            <a:pPr marL="514350" indent="-514350">
              <a:buFont typeface="+mj-lt"/>
              <a:buAutoNum type="arabicPeriod"/>
            </a:pPr>
            <a:r>
              <a:rPr lang="en-US" sz="2800" smtClean="0">
                <a:solidFill>
                  <a:srgbClr val="FFFF00"/>
                </a:solidFill>
              </a:rPr>
              <a:t>Bhajana Kriya – Devotional Service</a:t>
            </a:r>
          </a:p>
          <a:p>
            <a:pPr marL="514350" indent="-514350">
              <a:buFont typeface="+mj-lt"/>
              <a:buAutoNum type="arabicPeriod"/>
            </a:pPr>
            <a:r>
              <a:rPr lang="en-US" sz="2800" smtClean="0">
                <a:solidFill>
                  <a:schemeClr val="bg1"/>
                </a:solidFill>
              </a:rPr>
              <a:t>Anartha Nivrti – Throw unwanted attachment</a:t>
            </a:r>
            <a:r>
              <a:rPr lang="en-US" sz="2800" smtClean="0">
                <a:solidFill>
                  <a:srgbClr val="FFFF00"/>
                </a:solidFill>
              </a:rPr>
              <a:t>s</a:t>
            </a:r>
          </a:p>
          <a:p>
            <a:pPr marL="514350" indent="-514350">
              <a:buFont typeface="+mj-lt"/>
              <a:buAutoNum type="arabicPeriod"/>
            </a:pPr>
            <a:r>
              <a:rPr lang="en-US" sz="2800" smtClean="0">
                <a:solidFill>
                  <a:srgbClr val="FFFF00"/>
                </a:solidFill>
              </a:rPr>
              <a:t>Nistha – Steadiness</a:t>
            </a:r>
          </a:p>
          <a:p>
            <a:pPr marL="514350" indent="-514350">
              <a:buFont typeface="+mj-lt"/>
              <a:buAutoNum type="arabicPeriod"/>
            </a:pPr>
            <a:r>
              <a:rPr lang="en-US" sz="2800" smtClean="0">
                <a:solidFill>
                  <a:schemeClr val="bg1"/>
                </a:solidFill>
              </a:rPr>
              <a:t>Ruci – Taste</a:t>
            </a:r>
          </a:p>
          <a:p>
            <a:pPr marL="514350" indent="-514350">
              <a:buFont typeface="+mj-lt"/>
              <a:buAutoNum type="arabicPeriod"/>
            </a:pPr>
            <a:r>
              <a:rPr lang="en-US" sz="2800" smtClean="0">
                <a:solidFill>
                  <a:srgbClr val="FFFF00"/>
                </a:solidFill>
              </a:rPr>
              <a:t>Asakti – Devotional attachments</a:t>
            </a:r>
          </a:p>
          <a:p>
            <a:pPr marL="514350" indent="-514350">
              <a:buFont typeface="+mj-lt"/>
              <a:buAutoNum type="arabicPeriod"/>
            </a:pPr>
            <a:r>
              <a:rPr lang="en-US" sz="2800" smtClean="0">
                <a:solidFill>
                  <a:schemeClr val="bg1"/>
                </a:solidFill>
              </a:rPr>
              <a:t>Bhava – Love</a:t>
            </a:r>
          </a:p>
          <a:p>
            <a:pPr marL="514350" indent="-514350">
              <a:buFont typeface="+mj-lt"/>
              <a:buAutoNum type="arabicPeriod"/>
            </a:pPr>
            <a:r>
              <a:rPr lang="en-US" sz="2800" smtClean="0">
                <a:solidFill>
                  <a:srgbClr val="FFFF00"/>
                </a:solidFill>
              </a:rPr>
              <a:t>Prema – Pure love for Krishna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36</a:t>
            </a:fld>
            <a:endParaRPr lang="en-US"/>
          </a:p>
        </p:txBody>
      </p:sp>
      <p:pic>
        <p:nvPicPr>
          <p:cNvPr id="81922" name="Picture 2" descr="http://www.mygodpictures.com/wp-content/uploads/2015/07/Arjuna-And-Krishna.jpg"/>
          <p:cNvPicPr>
            <a:picLocks noChangeAspect="1" noChangeArrowheads="1"/>
          </p:cNvPicPr>
          <p:nvPr/>
        </p:nvPicPr>
        <p:blipFill>
          <a:blip r:embed="rId3" cstate="print"/>
          <a:srcRect b="2532"/>
          <a:stretch>
            <a:fillRect/>
          </a:stretch>
        </p:blipFill>
        <p:spPr bwMode="auto">
          <a:xfrm>
            <a:off x="0" y="0"/>
            <a:ext cx="9144000" cy="5133976"/>
          </a:xfrm>
          <a:prstGeom prst="rect">
            <a:avLst/>
          </a:prstGeom>
          <a:noFill/>
        </p:spPr>
      </p:pic>
      <p:pic>
        <p:nvPicPr>
          <p:cNvPr id="70660" name="Picture 4" descr="https://lh3.googleusercontent.com/-RGCJd7etDFw/TX5ro6-NC5I/AAAAAAAADKQ/krRJhjiv0BY/s1600/Lord+Krishna+Arjun+Mahabharat+%25284%2529.jpg"/>
          <p:cNvPicPr>
            <a:picLocks noChangeAspect="1" noChangeArrowheads="1"/>
          </p:cNvPicPr>
          <p:nvPr/>
        </p:nvPicPr>
        <p:blipFill>
          <a:blip r:embed="rId4" cstate="print"/>
          <a:srcRect b="5805"/>
          <a:stretch>
            <a:fillRect/>
          </a:stretch>
        </p:blipFill>
        <p:spPr bwMode="auto">
          <a:xfrm>
            <a:off x="0" y="0"/>
            <a:ext cx="4419600" cy="5143500"/>
          </a:xfrm>
          <a:prstGeom prst="rect">
            <a:avLst/>
          </a:prstGeom>
          <a:noFill/>
          <a:effectLst>
            <a:softEdge rad="635000"/>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37</a:t>
            </a:fld>
            <a:endParaRPr lang="en-US"/>
          </a:p>
        </p:txBody>
      </p:sp>
      <p:pic>
        <p:nvPicPr>
          <p:cNvPr id="135170" name="Picture 2" descr="http://www.stephen-knapp.com/Soul%203.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135172" name="Picture 4" descr="http://livingstressfree.org/diyFiles/secondmeditation1.jpg"/>
          <p:cNvPicPr>
            <a:picLocks noChangeAspect="1" noChangeArrowheads="1"/>
          </p:cNvPicPr>
          <p:nvPr/>
        </p:nvPicPr>
        <p:blipFill>
          <a:blip r:embed="rId4" cstate="print"/>
          <a:srcRect/>
          <a:stretch>
            <a:fillRect/>
          </a:stretch>
        </p:blipFill>
        <p:spPr bwMode="auto">
          <a:xfrm>
            <a:off x="1295399" y="0"/>
            <a:ext cx="6354449" cy="5143500"/>
          </a:xfrm>
          <a:prstGeom prst="rect">
            <a:avLst/>
          </a:prstGeom>
          <a:noFill/>
          <a:effectLst>
            <a:softEdge rad="6350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38</a:t>
            </a:fld>
            <a:endParaRPr lang="en-US"/>
          </a:p>
        </p:txBody>
      </p:sp>
      <p:pic>
        <p:nvPicPr>
          <p:cNvPr id="87042" name="Picture 2" descr="http://quotes.iskcondesiretree.com/wp-content/uploads/2013/04/Quotes-by-Srila-Prabhupada-on-Supersoul.jpg"/>
          <p:cNvPicPr>
            <a:picLocks noChangeAspect="1" noChangeArrowheads="1"/>
          </p:cNvPicPr>
          <p:nvPr/>
        </p:nvPicPr>
        <p:blipFill>
          <a:blip r:embed="rId3" cstate="print"/>
          <a:srcRect t="19788" b="15194"/>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39</a:t>
            </a:fld>
            <a:endParaRPr lang="en-US"/>
          </a:p>
        </p:txBody>
      </p:sp>
      <p:pic>
        <p:nvPicPr>
          <p:cNvPr id="3" name="Picture 4" descr="https://c1.staticflickr.com/9/8246/8645216289_fb9e4a53e3_b.jpg"/>
          <p:cNvPicPr>
            <a:picLocks noChangeAspect="1" noChangeArrowheads="1"/>
          </p:cNvPicPr>
          <p:nvPr/>
        </p:nvPicPr>
        <p:blipFill>
          <a:blip r:embed="rId3" cstate="print"/>
          <a:srcRect r="21429"/>
          <a:stretch>
            <a:fillRect/>
          </a:stretch>
        </p:blipFill>
        <p:spPr bwMode="auto">
          <a:xfrm>
            <a:off x="3809999" y="0"/>
            <a:ext cx="5388429" cy="5143500"/>
          </a:xfrm>
          <a:prstGeom prst="rect">
            <a:avLst/>
          </a:prstGeom>
          <a:noFill/>
        </p:spPr>
      </p:pic>
      <p:pic>
        <p:nvPicPr>
          <p:cNvPr id="137218" name="Picture 2" descr="http://gaudiyahistory.iskcondesiretree.com/wp-content/uploads/2011/08/Narottama-Dasa-Thakura.jpg"/>
          <p:cNvPicPr>
            <a:picLocks noChangeAspect="1" noChangeArrowheads="1"/>
          </p:cNvPicPr>
          <p:nvPr/>
        </p:nvPicPr>
        <p:blipFill>
          <a:blip r:embed="rId4" cstate="print"/>
          <a:srcRect l="8942" r="10579"/>
          <a:stretch>
            <a:fillRect/>
          </a:stretch>
        </p:blipFill>
        <p:spPr bwMode="auto">
          <a:xfrm>
            <a:off x="0" y="0"/>
            <a:ext cx="3888000" cy="51435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cache.desktopnexus.com/thumbseg/168/168057-bigthumbnail.jpg"/>
          <p:cNvPicPr>
            <a:picLocks noChangeAspect="1" noChangeArrowheads="1"/>
          </p:cNvPicPr>
          <p:nvPr/>
        </p:nvPicPr>
        <p:blipFill>
          <a:blip r:embed="rId3" cstate="print"/>
          <a:srcRect/>
          <a:stretch>
            <a:fillRect/>
          </a:stretch>
        </p:blipFill>
        <p:spPr bwMode="auto">
          <a:xfrm>
            <a:off x="0" y="-7621"/>
            <a:ext cx="9144000" cy="5151122"/>
          </a:xfrm>
          <a:prstGeom prst="rect">
            <a:avLst/>
          </a:prstGeom>
          <a:noFill/>
        </p:spPr>
      </p:pic>
      <p:sp>
        <p:nvSpPr>
          <p:cNvPr id="6146" name="Slide Number Placeholder 2"/>
          <p:cNvSpPr>
            <a:spLocks noGrp="1"/>
          </p:cNvSpPr>
          <p:nvPr>
            <p:ph type="sldNum" sz="quarter" idx="10"/>
          </p:nvPr>
        </p:nvSpPr>
        <p:spPr bwMode="auto">
          <a:noFill/>
          <a:ln>
            <a:miter lim="800000"/>
            <a:headEnd/>
            <a:tailEnd/>
          </a:ln>
        </p:spPr>
        <p:txBody>
          <a:bodyPr/>
          <a:lstStyle/>
          <a:p>
            <a:fld id="{823ED2A1-A06E-4B3D-AF1C-267A44CA5D83}" type="slidenum">
              <a:rPr lang="en-US" smtClean="0">
                <a:latin typeface="Arial" charset="0"/>
                <a:ea typeface="MS PGothic" pitchFamily="34" charset="-128"/>
              </a:rPr>
              <a:pPr/>
              <a:t>4</a:t>
            </a:fld>
            <a:endParaRPr lang="en-US" smtClean="0">
              <a:latin typeface="Arial" charset="0"/>
              <a:ea typeface="MS PGothic" pitchFamily="34" charset="-128"/>
            </a:endParaRPr>
          </a:p>
        </p:txBody>
      </p:sp>
      <p:sp>
        <p:nvSpPr>
          <p:cNvPr id="6147" name="Rectangle 1"/>
          <p:cNvSpPr>
            <a:spLocks noChangeArrowheads="1"/>
          </p:cNvSpPr>
          <p:nvPr/>
        </p:nvSpPr>
        <p:spPr bwMode="auto">
          <a:xfrm>
            <a:off x="3124200" y="870133"/>
            <a:ext cx="4267200" cy="327782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nchor="ctr">
            <a:spAutoFit/>
          </a:bodyPr>
          <a:lstStyle/>
          <a:p>
            <a:pPr eaLnBrk="0" hangingPunct="0">
              <a:tabLst>
                <a:tab pos="457200" algn="l"/>
              </a:tabLst>
            </a:pPr>
            <a:r>
              <a:rPr lang="fi-FI" sz="1800">
                <a:solidFill>
                  <a:schemeClr val="bg1"/>
                </a:solidFill>
              </a:rPr>
              <a:t>Jaya Rādha Mādhava </a:t>
            </a:r>
          </a:p>
          <a:p>
            <a:pPr eaLnBrk="0" hangingPunct="0">
              <a:tabLst>
                <a:tab pos="457200" algn="l"/>
              </a:tabLst>
            </a:pPr>
            <a:r>
              <a:rPr lang="fi-FI" sz="1800">
                <a:solidFill>
                  <a:schemeClr val="bg1"/>
                </a:solidFill>
              </a:rPr>
              <a:t>	Jaya Kunja Vihārī</a:t>
            </a:r>
          </a:p>
          <a:p>
            <a:pPr eaLnBrk="0" hangingPunct="0">
              <a:tabLst>
                <a:tab pos="457200" algn="l"/>
              </a:tabLst>
            </a:pPr>
            <a:endParaRPr lang="en-US" sz="800">
              <a:solidFill>
                <a:schemeClr val="bg1"/>
              </a:solidFill>
            </a:endParaRPr>
          </a:p>
          <a:p>
            <a:pPr eaLnBrk="0" hangingPunct="0">
              <a:tabLst>
                <a:tab pos="457200" algn="l"/>
              </a:tabLst>
            </a:pPr>
            <a:r>
              <a:rPr lang="fi-FI" sz="1800">
                <a:solidFill>
                  <a:schemeClr val="bg1"/>
                </a:solidFill>
              </a:rPr>
              <a:t>Jaya Gopī Jana Vallabha </a:t>
            </a:r>
          </a:p>
          <a:p>
            <a:pPr eaLnBrk="0" hangingPunct="0">
              <a:tabLst>
                <a:tab pos="457200" algn="l"/>
              </a:tabLst>
            </a:pPr>
            <a:r>
              <a:rPr lang="fi-FI" sz="1800">
                <a:solidFill>
                  <a:schemeClr val="bg1"/>
                </a:solidFill>
              </a:rPr>
              <a:t>	Jaya Giri Vara Dhārī 	... (Jaya)</a:t>
            </a:r>
            <a:endParaRPr lang="en-US" sz="800">
              <a:solidFill>
                <a:schemeClr val="bg1"/>
              </a:solidFill>
            </a:endParaRPr>
          </a:p>
          <a:p>
            <a:pPr eaLnBrk="0" hangingPunct="0">
              <a:tabLst>
                <a:tab pos="457200" algn="l"/>
              </a:tabLst>
            </a:pPr>
            <a:endParaRPr lang="fi-FI" sz="1100">
              <a:solidFill>
                <a:schemeClr val="bg1"/>
              </a:solidFill>
            </a:endParaRPr>
          </a:p>
          <a:p>
            <a:pPr eaLnBrk="0" hangingPunct="0">
              <a:tabLst>
                <a:tab pos="457200" algn="l"/>
              </a:tabLst>
            </a:pPr>
            <a:r>
              <a:rPr lang="fi-FI" sz="1800">
                <a:solidFill>
                  <a:schemeClr val="bg1"/>
                </a:solidFill>
              </a:rPr>
              <a:t>Yaśodā Nandana Vraja Jana Ranjana</a:t>
            </a:r>
            <a:endParaRPr lang="en-US" sz="800">
              <a:solidFill>
                <a:schemeClr val="bg1"/>
              </a:solidFill>
            </a:endParaRPr>
          </a:p>
          <a:p>
            <a:pPr eaLnBrk="0" hangingPunct="0">
              <a:tabLst>
                <a:tab pos="457200" algn="l"/>
              </a:tabLst>
            </a:pPr>
            <a:r>
              <a:rPr lang="fi-FI" sz="1800">
                <a:solidFill>
                  <a:schemeClr val="bg1"/>
                </a:solidFill>
              </a:rPr>
              <a:t>Yamunā tīra Vana Cāri          ... (Jaya)</a:t>
            </a:r>
          </a:p>
          <a:p>
            <a:pPr eaLnBrk="0" hangingPunct="0">
              <a:tabLst>
                <a:tab pos="457200" algn="l"/>
              </a:tabLst>
            </a:pPr>
            <a:endParaRPr lang="en-US" sz="800">
              <a:solidFill>
                <a:schemeClr val="bg1"/>
              </a:solidFill>
            </a:endParaRPr>
          </a:p>
          <a:p>
            <a:pPr eaLnBrk="0" hangingPunct="0">
              <a:tabLst>
                <a:tab pos="457200" algn="l"/>
              </a:tabLst>
            </a:pPr>
            <a:r>
              <a:rPr lang="sv-SE" sz="1800">
                <a:solidFill>
                  <a:schemeClr val="bg1"/>
                </a:solidFill>
              </a:rPr>
              <a:t>[ Hare Krishna Hare Krishna </a:t>
            </a:r>
          </a:p>
          <a:p>
            <a:pPr eaLnBrk="0" hangingPunct="0">
              <a:tabLst>
                <a:tab pos="457200" algn="l"/>
              </a:tabLst>
            </a:pPr>
            <a:r>
              <a:rPr lang="sv-SE" sz="1800">
                <a:solidFill>
                  <a:schemeClr val="bg1"/>
                </a:solidFill>
              </a:rPr>
              <a:t>  Krishna Krishna Hare Hare</a:t>
            </a:r>
            <a:endParaRPr lang="en-US" sz="800">
              <a:solidFill>
                <a:schemeClr val="bg1"/>
              </a:solidFill>
            </a:endParaRPr>
          </a:p>
          <a:p>
            <a:pPr eaLnBrk="0" hangingPunct="0">
              <a:tabLst>
                <a:tab pos="457200" algn="l"/>
              </a:tabLst>
            </a:pPr>
            <a:r>
              <a:rPr lang="sv-SE" sz="1800">
                <a:solidFill>
                  <a:schemeClr val="bg1"/>
                </a:solidFill>
              </a:rPr>
              <a:t>  Hare Rāma Hare Rāma </a:t>
            </a:r>
          </a:p>
          <a:p>
            <a:pPr eaLnBrk="0" hangingPunct="0">
              <a:tabLst>
                <a:tab pos="457200" algn="l"/>
              </a:tabLst>
            </a:pPr>
            <a:r>
              <a:rPr lang="sv-SE" sz="1800">
                <a:solidFill>
                  <a:schemeClr val="bg1"/>
                </a:solidFill>
              </a:rPr>
              <a:t>  Rāma Rāma Hare Hare ]</a:t>
            </a:r>
            <a:endParaRPr lang="sv-SE" sz="2400">
              <a:solidFill>
                <a:schemeClr val="bg1"/>
              </a:solidFill>
            </a:endParaRPr>
          </a:p>
        </p:txBody>
      </p:sp>
      <p:pic>
        <p:nvPicPr>
          <p:cNvPr id="7" name="Picture 4" descr="http://www.stephen-knapp.com/1352RadhaKrishnainswing.jpg"/>
          <p:cNvPicPr>
            <a:picLocks noChangeAspect="1" noChangeArrowheads="1"/>
          </p:cNvPicPr>
          <p:nvPr/>
        </p:nvPicPr>
        <p:blipFill>
          <a:blip r:embed="rId4" cstate="print"/>
          <a:srcRect l="11111" r="12963"/>
          <a:stretch>
            <a:fillRect/>
          </a:stretch>
        </p:blipFill>
        <p:spPr bwMode="auto">
          <a:xfrm>
            <a:off x="0" y="226237"/>
            <a:ext cx="3581400" cy="3183713"/>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40</a:t>
            </a:fld>
            <a:endParaRPr lang="en-US"/>
          </a:p>
        </p:txBody>
      </p:sp>
      <p:pic>
        <p:nvPicPr>
          <p:cNvPr id="112642" name="Picture 2" descr="http://gaudiyahistory.iskcondesiretree.com/wp-content/uploads/2011/08/Narottama-Dasa-Thakura-10.jpg"/>
          <p:cNvPicPr>
            <a:picLocks noChangeAspect="1" noChangeArrowheads="1"/>
          </p:cNvPicPr>
          <p:nvPr/>
        </p:nvPicPr>
        <p:blipFill>
          <a:blip r:embed="rId3" cstate="print"/>
          <a:srcRect/>
          <a:stretch>
            <a:fillRect/>
          </a:stretch>
        </p:blipFill>
        <p:spPr bwMode="auto">
          <a:xfrm>
            <a:off x="0" y="-95250"/>
            <a:ext cx="9144000" cy="523875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41</a:t>
            </a:fld>
            <a:endParaRPr lang="en-US"/>
          </a:p>
        </p:txBody>
      </p:sp>
      <p:sp>
        <p:nvSpPr>
          <p:cNvPr id="139265" name="Rectangle 1"/>
          <p:cNvSpPr>
            <a:spLocks noChangeArrowheads="1"/>
          </p:cNvSpPr>
          <p:nvPr/>
        </p:nvSpPr>
        <p:spPr bwMode="auto">
          <a:xfrm>
            <a:off x="990600" y="117217"/>
            <a:ext cx="4191000" cy="49552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mtClean="0">
                <a:solidFill>
                  <a:srgbClr val="FFFF00"/>
                </a:solidFill>
              </a:rPr>
              <a:t>Gopi Nāthā! Gopi Nāthā!</a:t>
            </a:r>
          </a:p>
          <a:p>
            <a:r>
              <a:rPr lang="en-US" smtClean="0">
                <a:solidFill>
                  <a:srgbClr val="FFFF00"/>
                </a:solidFill>
              </a:rPr>
              <a:t>Gokulvana Jana Gopi Nāthā!</a:t>
            </a:r>
          </a:p>
          <a:p>
            <a:r>
              <a:rPr lang="en-US" smtClean="0">
                <a:solidFill>
                  <a:srgbClr val="FFFF00"/>
                </a:solidFill>
              </a:rPr>
              <a:t>Govindā Hari Gopi Nāthā</a:t>
            </a:r>
          </a:p>
          <a:p>
            <a:r>
              <a:rPr lang="en-US" smtClean="0">
                <a:solidFill>
                  <a:srgbClr val="FFFF00"/>
                </a:solidFill>
              </a:rPr>
              <a:t>Gokula Mani Gopi Nāthā        	... (Gopi)</a:t>
            </a:r>
          </a:p>
          <a:p>
            <a:r>
              <a:rPr lang="en-US" smtClean="0"/>
              <a:t> </a:t>
            </a:r>
          </a:p>
          <a:p>
            <a:r>
              <a:rPr lang="en-US" smtClean="0">
                <a:solidFill>
                  <a:schemeClr val="bg1"/>
                </a:solidFill>
              </a:rPr>
              <a:t>Brahmā Mohita Gopi Nāthā</a:t>
            </a:r>
          </a:p>
          <a:p>
            <a:r>
              <a:rPr lang="en-US" smtClean="0">
                <a:solidFill>
                  <a:schemeClr val="bg1"/>
                </a:solidFill>
              </a:rPr>
              <a:t>Brindā Sevita Gopi Nāthā</a:t>
            </a:r>
          </a:p>
          <a:p>
            <a:r>
              <a:rPr lang="en-US" smtClean="0">
                <a:solidFill>
                  <a:schemeClr val="bg1"/>
                </a:solidFill>
              </a:rPr>
              <a:t>Braja Pālanā Gopi Nāthā</a:t>
            </a:r>
          </a:p>
          <a:p>
            <a:r>
              <a:rPr lang="en-US" smtClean="0">
                <a:solidFill>
                  <a:schemeClr val="bg1"/>
                </a:solidFill>
              </a:rPr>
              <a:t>Prema Kāntanā Gopi Nāthā	... (Gopi)</a:t>
            </a:r>
          </a:p>
          <a:p>
            <a:r>
              <a:rPr lang="en-US" smtClean="0"/>
              <a:t> </a:t>
            </a:r>
          </a:p>
          <a:p>
            <a:r>
              <a:rPr lang="en-US" smtClean="0">
                <a:solidFill>
                  <a:srgbClr val="FFFF00"/>
                </a:solidFill>
              </a:rPr>
              <a:t>Shyama Sundarā Gopi Nāthā</a:t>
            </a:r>
          </a:p>
          <a:p>
            <a:r>
              <a:rPr lang="en-US" smtClean="0">
                <a:solidFill>
                  <a:srgbClr val="FFFF00"/>
                </a:solidFill>
              </a:rPr>
              <a:t>Shymali Mohanā Gopi Nāthā</a:t>
            </a:r>
          </a:p>
          <a:p>
            <a:r>
              <a:rPr lang="en-US" smtClean="0">
                <a:solidFill>
                  <a:srgbClr val="FFFF00"/>
                </a:solidFill>
              </a:rPr>
              <a:t>SreegaNo Vatsa Gopi Nāthā</a:t>
            </a:r>
          </a:p>
          <a:p>
            <a:r>
              <a:rPr lang="en-US" smtClean="0">
                <a:solidFill>
                  <a:srgbClr val="FFFF00"/>
                </a:solidFill>
              </a:rPr>
              <a:t>Sreedharā Nanda Gopi Nāthā	... (Gopi)</a:t>
            </a:r>
          </a:p>
          <a:p>
            <a:r>
              <a:rPr lang="en-US" smtClean="0"/>
              <a:t> </a:t>
            </a:r>
          </a:p>
          <a:p>
            <a:r>
              <a:rPr lang="en-US" smtClean="0">
                <a:solidFill>
                  <a:schemeClr val="bg1"/>
                </a:solidFill>
              </a:rPr>
              <a:t>Kāliya Nartanā Gopi Nāthā</a:t>
            </a:r>
          </a:p>
          <a:p>
            <a:r>
              <a:rPr lang="en-US" smtClean="0">
                <a:solidFill>
                  <a:schemeClr val="bg1"/>
                </a:solidFill>
              </a:rPr>
              <a:t>Kānchana Nesanā Gopi Nāthā</a:t>
            </a:r>
          </a:p>
          <a:p>
            <a:r>
              <a:rPr lang="en-US" smtClean="0">
                <a:solidFill>
                  <a:schemeClr val="bg1"/>
                </a:solidFill>
              </a:rPr>
              <a:t>Govardana Dhara Gopi Nāthā</a:t>
            </a:r>
          </a:p>
          <a:p>
            <a:r>
              <a:rPr lang="en-US" smtClean="0">
                <a:solidFill>
                  <a:schemeClr val="bg1"/>
                </a:solidFill>
              </a:rPr>
              <a:t>Krishnā Govindā Gopi Nāthā   ... (Gopi)</a:t>
            </a:r>
          </a:p>
          <a:p>
            <a:pPr lvl="0" defTabSz="914400"/>
            <a:r>
              <a:rPr kumimoji="0" lang="en-US" sz="1200" b="0" i="0" u="none" strike="noStrike" cap="none" normalizeH="0" baseline="0" smtClean="0">
                <a:ln>
                  <a:noFill/>
                </a:ln>
                <a:solidFill>
                  <a:srgbClr val="FFFF00"/>
                </a:solidFill>
                <a:effectLst/>
                <a:latin typeface="Arial" pitchFamily="34" charset="0"/>
                <a:cs typeface="Arial" pitchFamily="34" charset="0"/>
              </a:rPr>
              <a:t> </a:t>
            </a:r>
            <a:endParaRPr kumimoji="0" lang="en-US" sz="4000" b="0" i="0" u="none" strike="noStrike" cap="none" normalizeH="0" baseline="0" smtClean="0">
              <a:ln>
                <a:noFill/>
              </a:ln>
              <a:solidFill>
                <a:srgbClr val="FFFF00"/>
              </a:solidFill>
              <a:effectLst/>
              <a:latin typeface="Arial" pitchFamily="34" charset="0"/>
              <a:cs typeface="Arial" pitchFamily="34" charset="0"/>
            </a:endParaRPr>
          </a:p>
        </p:txBody>
      </p:sp>
      <p:sp>
        <p:nvSpPr>
          <p:cNvPr id="4" name="Rectangle 3"/>
          <p:cNvSpPr/>
          <p:nvPr/>
        </p:nvSpPr>
        <p:spPr>
          <a:xfrm>
            <a:off x="4800600" y="3790950"/>
            <a:ext cx="4343400" cy="1077218"/>
          </a:xfrm>
          <a:prstGeom prst="rect">
            <a:avLst/>
          </a:prstGeom>
        </p:spPr>
        <p:txBody>
          <a:bodyPr wrap="square">
            <a:spAutoFit/>
          </a:bodyPr>
          <a:lstStyle/>
          <a:p>
            <a:pPr lvl="0"/>
            <a:r>
              <a:rPr lang="en-US" smtClean="0">
                <a:solidFill>
                  <a:srgbClr val="FFC000"/>
                </a:solidFill>
                <a:latin typeface="Arial Unicode MS"/>
                <a:cs typeface="Arial" pitchFamily="34" charset="0"/>
              </a:rPr>
              <a:t>śyāmam hiranya-paridhim vanamālya-barha-</a:t>
            </a:r>
          </a:p>
          <a:p>
            <a:pPr lvl="0"/>
            <a:r>
              <a:rPr lang="en-US" smtClean="0">
                <a:solidFill>
                  <a:srgbClr val="FFC000"/>
                </a:solidFill>
                <a:latin typeface="Arial Unicode MS"/>
                <a:cs typeface="Arial" pitchFamily="34" charset="0"/>
              </a:rPr>
              <a:t>dhātu-pravāla-nata-vesham anavratāmse</a:t>
            </a:r>
          </a:p>
          <a:p>
            <a:pPr lvl="0"/>
            <a:r>
              <a:rPr lang="en-US" smtClean="0">
                <a:solidFill>
                  <a:srgbClr val="FFC000"/>
                </a:solidFill>
                <a:latin typeface="Arial Unicode MS"/>
                <a:cs typeface="Arial" pitchFamily="34" charset="0"/>
              </a:rPr>
              <a:t>vinyasta-hastam itarena dhunānam abjam</a:t>
            </a:r>
          </a:p>
          <a:p>
            <a:pPr lvl="0"/>
            <a:r>
              <a:rPr lang="en-US" smtClean="0">
                <a:solidFill>
                  <a:srgbClr val="FFC000"/>
                </a:solidFill>
                <a:latin typeface="Arial Unicode MS"/>
                <a:cs typeface="Arial" pitchFamily="34" charset="0"/>
              </a:rPr>
              <a:t>karnotpalālaka-kapola-mukhābja-hāsam</a:t>
            </a:r>
          </a:p>
        </p:txBody>
      </p:sp>
      <p:sp>
        <p:nvSpPr>
          <p:cNvPr id="5" name="TextBox 4"/>
          <p:cNvSpPr txBox="1"/>
          <p:nvPr/>
        </p:nvSpPr>
        <p:spPr>
          <a:xfrm>
            <a:off x="0" y="57150"/>
            <a:ext cx="1026243" cy="584775"/>
          </a:xfrm>
          <a:prstGeom prst="rect">
            <a:avLst/>
          </a:prstGeom>
          <a:noFill/>
        </p:spPr>
        <p:txBody>
          <a:bodyPr wrap="none" rtlCol="0">
            <a:spAutoFit/>
          </a:bodyPr>
          <a:lstStyle/>
          <a:p>
            <a:r>
              <a:rPr lang="en-US" sz="32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F-10</a:t>
            </a:r>
            <a:endParaRPr lang="en-US" sz="32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6" name="Picture 4" descr="http://www.spiritual-revolutionary.com/images/Graphics/superb_Krishna.jpg"/>
          <p:cNvPicPr>
            <a:picLocks noChangeAspect="1" noChangeArrowheads="1"/>
          </p:cNvPicPr>
          <p:nvPr/>
        </p:nvPicPr>
        <p:blipFill>
          <a:blip r:embed="rId3" cstate="print"/>
          <a:srcRect/>
          <a:stretch>
            <a:fillRect/>
          </a:stretch>
        </p:blipFill>
        <p:spPr bwMode="auto">
          <a:xfrm>
            <a:off x="5638800" y="0"/>
            <a:ext cx="3142592" cy="3790950"/>
          </a:xfrm>
          <a:prstGeom prst="ellipse">
            <a:avLst/>
          </a:prstGeom>
          <a:noFill/>
        </p:spPr>
      </p:pic>
      <p:pic>
        <p:nvPicPr>
          <p:cNvPr id="9" name="F-10-Gopi Natha Gopi Natha - Base.mp3">
            <a:hlinkClick r:id="" action="ppaction://media"/>
          </p:cNvPr>
          <p:cNvPicPr>
            <a:picLocks noRot="1" noChangeAspect="1"/>
          </p:cNvPicPr>
          <p:nvPr>
            <a:audioFile r:link="rId1"/>
          </p:nvPr>
        </p:nvPicPr>
        <p:blipFill>
          <a:blip r:embed="rId4" cstate="print"/>
          <a:stretch>
            <a:fillRect/>
          </a:stretch>
        </p:blipFill>
        <p:spPr>
          <a:xfrm>
            <a:off x="304800" y="4400550"/>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389"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42</a:t>
            </a:fld>
            <a:endParaRPr lang="en-US"/>
          </a:p>
        </p:txBody>
      </p:sp>
      <p:pic>
        <p:nvPicPr>
          <p:cNvPr id="139266" name="Picture 2" descr="http://blog.intelex.com/wp-content/uploads/2014/06/iStock_000005875373Small.jpg"/>
          <p:cNvPicPr>
            <a:picLocks noChangeAspect="1" noChangeArrowheads="1"/>
          </p:cNvPicPr>
          <p:nvPr/>
        </p:nvPicPr>
        <p:blipFill>
          <a:blip r:embed="rId3" cstate="print"/>
          <a:srcRect/>
          <a:stretch>
            <a:fillRect/>
          </a:stretch>
        </p:blipFill>
        <p:spPr bwMode="auto">
          <a:xfrm>
            <a:off x="0" y="0"/>
            <a:ext cx="9143999" cy="5143500"/>
          </a:xfrm>
          <a:prstGeom prst="rect">
            <a:avLst/>
          </a:prstGeom>
          <a:noFill/>
        </p:spPr>
      </p:pic>
      <p:sp>
        <p:nvSpPr>
          <p:cNvPr id="4" name="TextBox 3"/>
          <p:cNvSpPr txBox="1"/>
          <p:nvPr/>
        </p:nvSpPr>
        <p:spPr>
          <a:xfrm>
            <a:off x="4572000" y="133350"/>
            <a:ext cx="3159839" cy="646331"/>
          </a:xfrm>
          <a:prstGeom prst="rect">
            <a:avLst/>
          </a:prstGeom>
          <a:noFill/>
        </p:spPr>
        <p:txBody>
          <a:bodyPr wrap="none" rtlCol="0">
            <a:spAutoFit/>
          </a:bodyPr>
          <a:lstStyle/>
          <a:p>
            <a:r>
              <a:rPr lang="en-US" sz="3600" smtClean="0"/>
              <a:t>QUESTIONS?</a:t>
            </a:r>
            <a:endParaRPr lang="en-US" sz="36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bvml.org/contemporary/Yogapitha/grfx/mayapura-sunset.jpg"/>
          <p:cNvPicPr>
            <a:picLocks noChangeAspect="1" noChangeArrowheads="1"/>
          </p:cNvPicPr>
          <p:nvPr/>
        </p:nvPicPr>
        <p:blipFill>
          <a:blip r:embed="rId2" cstate="print"/>
          <a:srcRect/>
          <a:stretch>
            <a:fillRect/>
          </a:stretch>
        </p:blipFill>
        <p:spPr bwMode="auto">
          <a:xfrm>
            <a:off x="-1" y="0"/>
            <a:ext cx="91440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43</a:t>
            </a:fld>
            <a:endParaRPr lang="en-US"/>
          </a:p>
        </p:txBody>
      </p:sp>
      <p:sp>
        <p:nvSpPr>
          <p:cNvPr id="4" name="TextBox 3"/>
          <p:cNvSpPr txBox="1"/>
          <p:nvPr/>
        </p:nvSpPr>
        <p:spPr>
          <a:xfrm>
            <a:off x="2438400" y="133350"/>
            <a:ext cx="4720010" cy="1107996"/>
          </a:xfrm>
          <a:prstGeom prst="rect">
            <a:avLst/>
          </a:prstGeom>
          <a:noFill/>
        </p:spPr>
        <p:txBody>
          <a:bodyPr wrap="none" rtlCol="0">
            <a:spAutoFit/>
          </a:bodyPr>
          <a:lstStyle/>
          <a:p>
            <a:r>
              <a:rPr lang="en-US" sz="66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Thank You!</a:t>
            </a:r>
          </a:p>
        </p:txBody>
      </p:sp>
      <p:sp>
        <p:nvSpPr>
          <p:cNvPr id="5" name="TextBox 4"/>
          <p:cNvSpPr txBox="1"/>
          <p:nvPr/>
        </p:nvSpPr>
        <p:spPr>
          <a:xfrm>
            <a:off x="1752600" y="2038350"/>
            <a:ext cx="5737468" cy="1107996"/>
          </a:xfrm>
          <a:prstGeom prst="rect">
            <a:avLst/>
          </a:prstGeom>
          <a:noFill/>
        </p:spPr>
        <p:txBody>
          <a:bodyPr wrap="none" rtlCol="0">
            <a:spAutoFit/>
          </a:bodyPr>
          <a:lstStyle/>
          <a:p>
            <a:r>
              <a:rPr lang="en-US" sz="66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Hare Krishna!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a:t>
            </a:fld>
            <a:endParaRPr lang="en-US"/>
          </a:p>
        </p:txBody>
      </p:sp>
      <p:pic>
        <p:nvPicPr>
          <p:cNvPr id="5" name="Picture 2" descr="https://lh3.googleusercontent.com/-M-V_l8PuSU4/VWhdFNKA5OI/AAAAAAAAPnw/mk7HuQBC2Zw/s0/2015-05-29_14-35-26.jpg"/>
          <p:cNvPicPr>
            <a:picLocks noChangeAspect="1" noChangeArrowheads="1"/>
          </p:cNvPicPr>
          <p:nvPr/>
        </p:nvPicPr>
        <p:blipFill>
          <a:blip r:embed="rId3" cstate="print"/>
          <a:srcRect/>
          <a:stretch>
            <a:fillRect/>
          </a:stretch>
        </p:blipFill>
        <p:spPr bwMode="auto">
          <a:xfrm>
            <a:off x="0" y="0"/>
            <a:ext cx="3200400" cy="5143500"/>
          </a:xfrm>
          <a:prstGeom prst="rect">
            <a:avLst/>
          </a:prstGeom>
          <a:noFill/>
        </p:spPr>
      </p:pic>
      <p:pic>
        <p:nvPicPr>
          <p:cNvPr id="198662" name="Picture 6" descr="http://srath.com/wp-content/uploads/brighu4.jpg"/>
          <p:cNvPicPr>
            <a:picLocks noChangeAspect="1" noChangeArrowheads="1"/>
          </p:cNvPicPr>
          <p:nvPr/>
        </p:nvPicPr>
        <p:blipFill>
          <a:blip r:embed="rId4" cstate="print"/>
          <a:srcRect t="33704"/>
          <a:stretch>
            <a:fillRect/>
          </a:stretch>
        </p:blipFill>
        <p:spPr bwMode="auto">
          <a:xfrm>
            <a:off x="3200400" y="2038350"/>
            <a:ext cx="2857499" cy="3105150"/>
          </a:xfrm>
          <a:prstGeom prst="rect">
            <a:avLst/>
          </a:prstGeom>
          <a:noFill/>
        </p:spPr>
      </p:pic>
      <p:sp>
        <p:nvSpPr>
          <p:cNvPr id="8" name="TextBox 7"/>
          <p:cNvSpPr txBox="1"/>
          <p:nvPr/>
        </p:nvSpPr>
        <p:spPr>
          <a:xfrm>
            <a:off x="3352800" y="4472285"/>
            <a:ext cx="2478564" cy="461665"/>
          </a:xfrm>
          <a:prstGeom prst="rect">
            <a:avLst/>
          </a:prstGeom>
          <a:noFill/>
        </p:spPr>
        <p:txBody>
          <a:bodyPr wrap="none" rtlCol="0">
            <a:spAutoFit/>
          </a:bodyPr>
          <a:lstStyle/>
          <a:p>
            <a:r>
              <a:rPr lang="en-US" sz="2400" smtClean="0">
                <a:ln w="18415" cmpd="sng">
                  <a:solidFill>
                    <a:srgbClr val="FFFFFF"/>
                  </a:solidFill>
                  <a:prstDash val="solid"/>
                </a:ln>
                <a:solidFill>
                  <a:srgbClr val="FFFFFF"/>
                </a:solidFill>
                <a:effectLst>
                  <a:outerShdw blurRad="63500" dir="3600000" algn="tl" rotWithShape="0">
                    <a:srgbClr val="000000">
                      <a:alpha val="70000"/>
                    </a:srgbClr>
                  </a:outerShdw>
                </a:effectLst>
              </a:rPr>
              <a:t>Brahma Samhita</a:t>
            </a:r>
            <a:endParaRPr lang="en-US" sz="2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2098" name="Picture 2" descr="http://www.androidpolice.com/wp-content/uploads/2014/06/nexusae0_YouTube-icon-full_color.png">
            <a:hlinkClick r:id="rId5" action="ppaction://hlinkfile"/>
          </p:cNvPr>
          <p:cNvPicPr>
            <a:picLocks noChangeAspect="1" noChangeArrowheads="1"/>
          </p:cNvPicPr>
          <p:nvPr/>
        </p:nvPicPr>
        <p:blipFill>
          <a:blip r:embed="rId6" cstate="print"/>
          <a:srcRect/>
          <a:stretch>
            <a:fillRect/>
          </a:stretch>
        </p:blipFill>
        <p:spPr bwMode="auto">
          <a:xfrm>
            <a:off x="6727370" y="4210794"/>
            <a:ext cx="1676400" cy="875556"/>
          </a:xfrm>
          <a:prstGeom prst="rect">
            <a:avLst/>
          </a:prstGeom>
          <a:noFill/>
        </p:spPr>
      </p:pic>
      <p:pic>
        <p:nvPicPr>
          <p:cNvPr id="9" name="Picture 2" descr="http://gaudiyahistory.com/wp-content/uploads/2011/09/Caitanya-Mahaprabhu-13.jpg"/>
          <p:cNvPicPr>
            <a:picLocks noChangeAspect="1" noChangeArrowheads="1"/>
          </p:cNvPicPr>
          <p:nvPr/>
        </p:nvPicPr>
        <p:blipFill>
          <a:blip r:embed="rId7" cstate="print"/>
          <a:srcRect b="29259"/>
          <a:stretch>
            <a:fillRect/>
          </a:stretch>
        </p:blipFill>
        <p:spPr bwMode="auto">
          <a:xfrm flipH="1">
            <a:off x="6019800" y="0"/>
            <a:ext cx="3124200" cy="3638550"/>
          </a:xfrm>
          <a:prstGeom prst="rect">
            <a:avLst/>
          </a:prstGeom>
          <a:noFill/>
        </p:spPr>
      </p:pic>
      <p:sp>
        <p:nvSpPr>
          <p:cNvPr id="10" name="TextBox 9"/>
          <p:cNvSpPr txBox="1"/>
          <p:nvPr/>
        </p:nvSpPr>
        <p:spPr>
          <a:xfrm>
            <a:off x="6248400" y="3638550"/>
            <a:ext cx="2741135" cy="646331"/>
          </a:xfrm>
          <a:prstGeom prst="rect">
            <a:avLst/>
          </a:prstGeom>
          <a:noFill/>
        </p:spPr>
        <p:txBody>
          <a:bodyPr wrap="none" rtlCol="0">
            <a:spAutoFit/>
          </a:bodyPr>
          <a:lstStyle/>
          <a:p>
            <a:r>
              <a:rPr lang="en-US" sz="3600" smtClean="0">
                <a:solidFill>
                  <a:srgbClr val="FFFF00"/>
                </a:solidFill>
              </a:rPr>
              <a:t>Slides Video</a:t>
            </a:r>
            <a:endParaRPr lang="en-US" sz="3600">
              <a:solidFill>
                <a:srgbClr val="FFFF00"/>
              </a:solidFill>
            </a:endParaRPr>
          </a:p>
        </p:txBody>
      </p:sp>
      <p:pic>
        <p:nvPicPr>
          <p:cNvPr id="11" name="Picture 10" descr="http://i.ytimg.com/vi/3xEw8IplL1I/maxresdefault.jpg"/>
          <p:cNvPicPr>
            <a:picLocks noChangeAspect="1" noChangeArrowheads="1"/>
          </p:cNvPicPr>
          <p:nvPr/>
        </p:nvPicPr>
        <p:blipFill>
          <a:blip r:embed="rId8" cstate="print"/>
          <a:srcRect t="4846" r="60277" b="38117"/>
          <a:stretch>
            <a:fillRect/>
          </a:stretch>
        </p:blipFill>
        <p:spPr bwMode="auto">
          <a:xfrm>
            <a:off x="3200400" y="0"/>
            <a:ext cx="2819400" cy="2038350"/>
          </a:xfrm>
          <a:prstGeom prst="rect">
            <a:avLst/>
          </a:prstGeom>
          <a:noFill/>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movieonwallpaper.com/wp-content/uploads/2015/04/blue_space_by_turkeydudegdmz.jpg"/>
          <p:cNvPicPr>
            <a:picLocks noChangeAspect="1" noChangeArrowheads="1"/>
          </p:cNvPicPr>
          <p:nvPr/>
        </p:nvPicPr>
        <p:blipFill>
          <a:blip r:embed="rId3" cstate="print"/>
          <a:srcRect/>
          <a:stretch>
            <a:fillRect/>
          </a:stretch>
        </p:blipFill>
        <p:spPr bwMode="auto">
          <a:xfrm flipH="1">
            <a:off x="-1" y="0"/>
            <a:ext cx="9148465"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a:t>
            </a:fld>
            <a:endParaRPr lang="en-US"/>
          </a:p>
        </p:txBody>
      </p:sp>
      <p:sp>
        <p:nvSpPr>
          <p:cNvPr id="5" name="TextBox 4"/>
          <p:cNvSpPr txBox="1"/>
          <p:nvPr/>
        </p:nvSpPr>
        <p:spPr>
          <a:xfrm>
            <a:off x="0" y="4552950"/>
            <a:ext cx="91440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smtClean="0"/>
              <a:t>Sri Brahma Samhita:  Verse-38</a:t>
            </a:r>
            <a:endParaRPr lang="en-US" sz="3200"/>
          </a:p>
        </p:txBody>
      </p:sp>
      <p:pic>
        <p:nvPicPr>
          <p:cNvPr id="194562" name="Picture 2" descr="http://api.ning.com/files/jsqU1mHWkLjB6TFRptvDUss2J*Ua6wvqQUk89kzBf1lZRX4JumyxcYNmUfHyKiH6K0HyfF2P8sDyhGWQ841jv5KTVfQ*giDI/339340_247239418656686_100001118895031_698323_175456113_o.jpg"/>
          <p:cNvPicPr>
            <a:picLocks noChangeAspect="1" noChangeArrowheads="1"/>
          </p:cNvPicPr>
          <p:nvPr/>
        </p:nvPicPr>
        <p:blipFill>
          <a:blip r:embed="rId4" cstate="print"/>
          <a:srcRect/>
          <a:stretch>
            <a:fillRect/>
          </a:stretch>
        </p:blipFill>
        <p:spPr bwMode="auto">
          <a:xfrm>
            <a:off x="0" y="819150"/>
            <a:ext cx="2459570" cy="3714750"/>
          </a:xfrm>
          <a:prstGeom prst="rect">
            <a:avLst/>
          </a:prstGeom>
          <a:noFill/>
          <a:effectLst>
            <a:softEdge rad="635000"/>
          </a:effectLst>
        </p:spPr>
      </p:pic>
      <p:pic>
        <p:nvPicPr>
          <p:cNvPr id="7" name="Picture 6" descr="http://i.ytimg.com/vi/3xEw8IplL1I/maxresdefault.jpg"/>
          <p:cNvPicPr>
            <a:picLocks noChangeAspect="1" noChangeArrowheads="1"/>
          </p:cNvPicPr>
          <p:nvPr/>
        </p:nvPicPr>
        <p:blipFill>
          <a:blip r:embed="rId5" cstate="print"/>
          <a:srcRect t="4846" r="60277" b="38117"/>
          <a:stretch>
            <a:fillRect/>
          </a:stretch>
        </p:blipFill>
        <p:spPr bwMode="auto">
          <a:xfrm>
            <a:off x="0" y="0"/>
            <a:ext cx="2035800" cy="1657350"/>
          </a:xfrm>
          <a:prstGeom prst="rect">
            <a:avLst/>
          </a:prstGeom>
          <a:noFill/>
          <a:effectLst>
            <a:softEdge rad="317500"/>
          </a:effectLst>
        </p:spPr>
      </p:pic>
      <p:pic>
        <p:nvPicPr>
          <p:cNvPr id="72706" name="Picture 2" descr="http://ordiate.com/wp-content/uploads/2013/01/lord-brahma-01.jpg"/>
          <p:cNvPicPr>
            <a:picLocks noChangeAspect="1" noChangeArrowheads="1"/>
          </p:cNvPicPr>
          <p:nvPr/>
        </p:nvPicPr>
        <p:blipFill>
          <a:blip r:embed="rId6" cstate="print"/>
          <a:srcRect/>
          <a:stretch>
            <a:fillRect/>
          </a:stretch>
        </p:blipFill>
        <p:spPr bwMode="auto">
          <a:xfrm>
            <a:off x="5105400" y="1047750"/>
            <a:ext cx="3429000" cy="2743200"/>
          </a:xfrm>
          <a:prstGeom prst="ellipse">
            <a:avLst/>
          </a:prstGeom>
          <a:noFill/>
          <a:effectLst>
            <a:softEdge rad="6350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mg01.deviantart.net/2188/i/2012/356/4/d/cloud_night_by_themimitoof-d5orw5z.png"/>
          <p:cNvPicPr>
            <a:picLocks noChangeAspect="1" noChangeArrowheads="1"/>
          </p:cNvPicPr>
          <p:nvPr/>
        </p:nvPicPr>
        <p:blipFill>
          <a:blip r:embed="rId4" cstate="print"/>
          <a:srcRect/>
          <a:stretch>
            <a:fillRect/>
          </a:stretch>
        </p:blipFill>
        <p:spPr bwMode="auto">
          <a:xfrm>
            <a:off x="0" y="2540"/>
            <a:ext cx="9144000" cy="514096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a:t>
            </a:fld>
            <a:endParaRPr lang="en-US"/>
          </a:p>
        </p:txBody>
      </p:sp>
      <p:sp>
        <p:nvSpPr>
          <p:cNvPr id="3" name="Rectangle 2"/>
          <p:cNvSpPr/>
          <p:nvPr/>
        </p:nvSpPr>
        <p:spPr>
          <a:xfrm>
            <a:off x="228600" y="590550"/>
            <a:ext cx="8686800" cy="2062103"/>
          </a:xfrm>
          <a:prstGeom prst="rect">
            <a:avLst/>
          </a:prstGeom>
        </p:spPr>
        <p:txBody>
          <a:bodyPr wrap="square">
            <a:spAutoFit/>
          </a:bodyPr>
          <a:lstStyle/>
          <a:p>
            <a:r>
              <a:rPr lang="vi-VN" sz="3200" smtClean="0">
                <a:solidFill>
                  <a:srgbClr val="FFFF00"/>
                </a:solidFill>
              </a:rPr>
              <a:t>premāñjana-cchurita-bhakti-vilocanena</a:t>
            </a:r>
          </a:p>
          <a:p>
            <a:r>
              <a:rPr lang="vi-VN" sz="3200" smtClean="0">
                <a:solidFill>
                  <a:srgbClr val="FFFF00"/>
                </a:solidFill>
              </a:rPr>
              <a:t>santaḥ sadaiva hṛdayeṣu vilokayanti</a:t>
            </a:r>
          </a:p>
          <a:p>
            <a:r>
              <a:rPr lang="vi-VN" sz="3200" smtClean="0">
                <a:solidFill>
                  <a:srgbClr val="FFFF00"/>
                </a:solidFill>
              </a:rPr>
              <a:t>yaḿ śyāmasundaram acintya-guṇa-svarūpaḿ</a:t>
            </a:r>
          </a:p>
          <a:p>
            <a:r>
              <a:rPr lang="vi-VN" sz="3200" smtClean="0">
                <a:solidFill>
                  <a:srgbClr val="FFFF00"/>
                </a:solidFill>
              </a:rPr>
              <a:t>govindam ādi-puruṣaḿ tam ahaḿ bhajāmi</a:t>
            </a:r>
            <a:endParaRPr lang="vi-VN" sz="3200">
              <a:solidFill>
                <a:srgbClr val="FFFF00"/>
              </a:solidFill>
            </a:endParaRPr>
          </a:p>
        </p:txBody>
      </p:sp>
      <p:sp>
        <p:nvSpPr>
          <p:cNvPr id="4" name="Rectangle 3"/>
          <p:cNvSpPr/>
          <p:nvPr/>
        </p:nvSpPr>
        <p:spPr>
          <a:xfrm>
            <a:off x="228600" y="2994958"/>
            <a:ext cx="8382000" cy="1569660"/>
          </a:xfrm>
          <a:prstGeom prst="rect">
            <a:avLst/>
          </a:prstGeom>
        </p:spPr>
        <p:txBody>
          <a:bodyPr wrap="square">
            <a:spAutoFit/>
          </a:bodyPr>
          <a:lstStyle/>
          <a:p>
            <a:r>
              <a:rPr lang="en-US" sz="2400" smtClean="0">
                <a:solidFill>
                  <a:schemeClr val="bg1"/>
                </a:solidFill>
              </a:rPr>
              <a:t>I worship Govinda, the primeval Lord, who is Syama Sundara, Krishna Himself with inconceivable innumerable attributes, whom the pure devotees see in their heart of hearts with the </a:t>
            </a:r>
            <a:r>
              <a:rPr lang="en-US" sz="2400" u="sng" smtClean="0">
                <a:solidFill>
                  <a:srgbClr val="FFC000"/>
                </a:solidFill>
              </a:rPr>
              <a:t>eye of devotion tinged with the salve of love</a:t>
            </a:r>
          </a:p>
        </p:txBody>
      </p:sp>
      <p:sp>
        <p:nvSpPr>
          <p:cNvPr id="5" name="TextBox 4"/>
          <p:cNvSpPr txBox="1"/>
          <p:nvPr/>
        </p:nvSpPr>
        <p:spPr>
          <a:xfrm>
            <a:off x="0" y="0"/>
            <a:ext cx="1552028" cy="584775"/>
          </a:xfrm>
          <a:prstGeom prst="rect">
            <a:avLst/>
          </a:prstGeom>
          <a:noFill/>
        </p:spPr>
        <p:txBody>
          <a:bodyPr wrap="none" rtlCol="0">
            <a:spAutoFit/>
          </a:bodyPr>
          <a:lstStyle/>
          <a:p>
            <a:r>
              <a:rPr lang="en-US" sz="3200" smtClean="0">
                <a:solidFill>
                  <a:srgbClr val="FFC000"/>
                </a:solidFill>
              </a:rPr>
              <a:t>BS - 38</a:t>
            </a:r>
            <a:endParaRPr lang="en-US" sz="3200">
              <a:solidFill>
                <a:srgbClr val="FFC000"/>
              </a:solidFill>
            </a:endParaRPr>
          </a:p>
        </p:txBody>
      </p:sp>
      <p:pic>
        <p:nvPicPr>
          <p:cNvPr id="7" name="BS-38-Premanjana Cchurita Bhakti.mp3">
            <a:hlinkClick r:id="" action="ppaction://media"/>
          </p:cNvPr>
          <p:cNvPicPr>
            <a:picLocks noRot="1" noChangeAspect="1"/>
          </p:cNvPicPr>
          <p:nvPr>
            <a:audioFile r:link="rId1"/>
          </p:nvPr>
        </p:nvPicPr>
        <p:blipFill>
          <a:blip r:embed="rId5" cstate="print"/>
          <a:stretch>
            <a:fillRect/>
          </a:stretch>
        </p:blipFill>
        <p:spPr>
          <a:xfrm>
            <a:off x="8458200" y="4552950"/>
            <a:ext cx="381000" cy="38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papers.co/wallpaper/papers.co-mc56-wallpaper-galaxy-blue-7-starry-star-sky-24-wallpaper.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a:t>
            </a:fld>
            <a:endParaRPr lang="en-US"/>
          </a:p>
        </p:txBody>
      </p:sp>
      <p:pic>
        <p:nvPicPr>
          <p:cNvPr id="5" name="Picture 2" descr="http://api.ning.com/files/m0oBnZNX-Vb8V4B9F7YmnJPW2abY5S3YcpcfyUrVk9iuDqODy8aMtL7b1Nf1Q1vobLxxvzvTNz0QZyQIAAshjW1bHMUbDNXSKUlbRgNlWVw_/UNIVERS.jpg"/>
          <p:cNvPicPr>
            <a:picLocks noChangeAspect="1" noChangeArrowheads="1"/>
          </p:cNvPicPr>
          <p:nvPr/>
        </p:nvPicPr>
        <p:blipFill>
          <a:blip r:embed="rId4" cstate="print"/>
          <a:srcRect/>
          <a:stretch>
            <a:fillRect/>
          </a:stretch>
        </p:blipFill>
        <p:spPr bwMode="auto">
          <a:xfrm>
            <a:off x="5638800" y="0"/>
            <a:ext cx="3505200" cy="5143500"/>
          </a:xfrm>
          <a:prstGeom prst="rect">
            <a:avLst/>
          </a:prstGeom>
          <a:noFill/>
        </p:spPr>
      </p:pic>
      <p:sp>
        <p:nvSpPr>
          <p:cNvPr id="6" name="TextBox 5"/>
          <p:cNvSpPr txBox="1"/>
          <p:nvPr/>
        </p:nvSpPr>
        <p:spPr>
          <a:xfrm>
            <a:off x="381000" y="361950"/>
            <a:ext cx="4610558" cy="4401205"/>
          </a:xfrm>
          <a:prstGeom prst="rect">
            <a:avLst/>
          </a:prstGeom>
          <a:noFill/>
        </p:spPr>
        <p:txBody>
          <a:bodyPr wrap="none" rtlCol="0">
            <a:spAutoFit/>
          </a:bodyPr>
          <a:lstStyle/>
          <a:p>
            <a:r>
              <a:rPr lang="vi-VN" sz="2800" smtClean="0">
                <a:solidFill>
                  <a:srgbClr val="FFFF00"/>
                </a:solidFill>
              </a:rPr>
              <a:t>prem</a:t>
            </a:r>
            <a:r>
              <a:rPr lang="en-US" sz="2800" smtClean="0">
                <a:solidFill>
                  <a:srgbClr val="FFFF00"/>
                </a:solidFill>
              </a:rPr>
              <a:t>a 	</a:t>
            </a:r>
            <a:r>
              <a:rPr lang="en-US" sz="2800" smtClean="0">
                <a:solidFill>
                  <a:schemeClr val="bg1"/>
                </a:solidFill>
              </a:rPr>
              <a:t>– of divine love</a:t>
            </a:r>
          </a:p>
          <a:p>
            <a:r>
              <a:rPr lang="en-US" sz="2800" smtClean="0">
                <a:solidFill>
                  <a:srgbClr val="FFFF00"/>
                </a:solidFill>
              </a:rPr>
              <a:t>a</a:t>
            </a:r>
            <a:r>
              <a:rPr lang="vi-VN" sz="2800" smtClean="0">
                <a:solidFill>
                  <a:srgbClr val="FFFF00"/>
                </a:solidFill>
              </a:rPr>
              <a:t>ñjana</a:t>
            </a:r>
            <a:r>
              <a:rPr lang="en-US" sz="2800" smtClean="0">
                <a:solidFill>
                  <a:srgbClr val="FFFF00"/>
                </a:solidFill>
              </a:rPr>
              <a:t> 	</a:t>
            </a:r>
            <a:r>
              <a:rPr lang="en-US" sz="2800" smtClean="0">
                <a:solidFill>
                  <a:schemeClr val="bg1"/>
                </a:solidFill>
              </a:rPr>
              <a:t>– with the salve</a:t>
            </a:r>
          </a:p>
          <a:p>
            <a:r>
              <a:rPr lang="vi-VN" sz="2800" smtClean="0">
                <a:solidFill>
                  <a:srgbClr val="FFFF00"/>
                </a:solidFill>
              </a:rPr>
              <a:t>cchurita</a:t>
            </a:r>
            <a:r>
              <a:rPr lang="en-US" sz="2800" smtClean="0">
                <a:solidFill>
                  <a:srgbClr val="FFFF00"/>
                </a:solidFill>
              </a:rPr>
              <a:t>	</a:t>
            </a:r>
            <a:r>
              <a:rPr lang="vi-VN" sz="2800" smtClean="0">
                <a:solidFill>
                  <a:schemeClr val="bg1"/>
                </a:solidFill>
              </a:rPr>
              <a:t>-</a:t>
            </a:r>
            <a:r>
              <a:rPr lang="en-US" sz="2800" smtClean="0">
                <a:solidFill>
                  <a:schemeClr val="bg1"/>
                </a:solidFill>
              </a:rPr>
              <a:t> tinged</a:t>
            </a:r>
          </a:p>
          <a:p>
            <a:r>
              <a:rPr lang="vi-VN" sz="2800" smtClean="0">
                <a:solidFill>
                  <a:srgbClr val="FFFF00"/>
                </a:solidFill>
              </a:rPr>
              <a:t>bhakti</a:t>
            </a:r>
            <a:r>
              <a:rPr lang="en-US" sz="2800" smtClean="0">
                <a:solidFill>
                  <a:srgbClr val="FFFF00"/>
                </a:solidFill>
              </a:rPr>
              <a:t>	</a:t>
            </a:r>
            <a:r>
              <a:rPr lang="vi-VN" sz="2800" smtClean="0">
                <a:solidFill>
                  <a:schemeClr val="bg1"/>
                </a:solidFill>
              </a:rPr>
              <a:t>-</a:t>
            </a:r>
            <a:r>
              <a:rPr lang="en-US" sz="2800" smtClean="0">
                <a:solidFill>
                  <a:schemeClr val="bg1"/>
                </a:solidFill>
              </a:rPr>
              <a:t> of devotion</a:t>
            </a:r>
          </a:p>
          <a:p>
            <a:r>
              <a:rPr lang="vi-VN" sz="2800" smtClean="0">
                <a:solidFill>
                  <a:srgbClr val="FFFF00"/>
                </a:solidFill>
              </a:rPr>
              <a:t>vilocanena</a:t>
            </a:r>
            <a:r>
              <a:rPr lang="en-US" sz="2800" smtClean="0">
                <a:solidFill>
                  <a:srgbClr val="FFFF00"/>
                </a:solidFill>
              </a:rPr>
              <a:t> </a:t>
            </a:r>
            <a:r>
              <a:rPr lang="en-US" sz="2800" smtClean="0">
                <a:solidFill>
                  <a:schemeClr val="bg1"/>
                </a:solidFill>
              </a:rPr>
              <a:t>– with the eye</a:t>
            </a:r>
            <a:endParaRPr lang="vi-VN" sz="2800" smtClean="0">
              <a:solidFill>
                <a:schemeClr val="bg1"/>
              </a:solidFill>
            </a:endParaRPr>
          </a:p>
          <a:p>
            <a:r>
              <a:rPr lang="vi-VN" sz="2800" smtClean="0">
                <a:solidFill>
                  <a:srgbClr val="FFFF00"/>
                </a:solidFill>
              </a:rPr>
              <a:t>santaḥ </a:t>
            </a:r>
            <a:r>
              <a:rPr lang="en-US" sz="2800" smtClean="0">
                <a:solidFill>
                  <a:srgbClr val="FFFF00"/>
                </a:solidFill>
              </a:rPr>
              <a:t> 	</a:t>
            </a:r>
            <a:r>
              <a:rPr lang="en-US" sz="2800" smtClean="0">
                <a:solidFill>
                  <a:schemeClr val="bg1"/>
                </a:solidFill>
              </a:rPr>
              <a:t>- the devotees</a:t>
            </a:r>
          </a:p>
          <a:p>
            <a:r>
              <a:rPr lang="vi-VN" sz="2800" smtClean="0">
                <a:solidFill>
                  <a:srgbClr val="FFFF00"/>
                </a:solidFill>
              </a:rPr>
              <a:t>sad</a:t>
            </a:r>
            <a:r>
              <a:rPr lang="en-US" sz="2800" smtClean="0">
                <a:solidFill>
                  <a:srgbClr val="FFFF00"/>
                </a:solidFill>
              </a:rPr>
              <a:t>a 		</a:t>
            </a:r>
            <a:r>
              <a:rPr lang="en-US" sz="2800" smtClean="0">
                <a:solidFill>
                  <a:schemeClr val="bg1"/>
                </a:solidFill>
              </a:rPr>
              <a:t>– always</a:t>
            </a:r>
          </a:p>
          <a:p>
            <a:r>
              <a:rPr lang="en-US" sz="2800" smtClean="0">
                <a:solidFill>
                  <a:srgbClr val="FFFF00"/>
                </a:solidFill>
              </a:rPr>
              <a:t>e</a:t>
            </a:r>
            <a:r>
              <a:rPr lang="vi-VN" sz="2800" smtClean="0">
                <a:solidFill>
                  <a:srgbClr val="FFFF00"/>
                </a:solidFill>
              </a:rPr>
              <a:t>va </a:t>
            </a:r>
            <a:r>
              <a:rPr lang="en-US" sz="2800" smtClean="0">
                <a:solidFill>
                  <a:srgbClr val="FFFF00"/>
                </a:solidFill>
              </a:rPr>
              <a:t>		</a:t>
            </a:r>
            <a:r>
              <a:rPr lang="en-US" sz="2800" smtClean="0">
                <a:solidFill>
                  <a:schemeClr val="bg1"/>
                </a:solidFill>
              </a:rPr>
              <a:t>- indeed</a:t>
            </a:r>
            <a:r>
              <a:rPr lang="en-US" sz="2800" smtClean="0">
                <a:solidFill>
                  <a:srgbClr val="FFFF00"/>
                </a:solidFill>
              </a:rPr>
              <a:t> </a:t>
            </a:r>
          </a:p>
          <a:p>
            <a:r>
              <a:rPr lang="vi-VN" sz="2800" smtClean="0">
                <a:solidFill>
                  <a:srgbClr val="FFFF00"/>
                </a:solidFill>
              </a:rPr>
              <a:t>hṛdayeṣu</a:t>
            </a:r>
            <a:r>
              <a:rPr lang="en-US" sz="2800" smtClean="0">
                <a:solidFill>
                  <a:srgbClr val="FFFF00"/>
                </a:solidFill>
              </a:rPr>
              <a:t> 	</a:t>
            </a:r>
            <a:r>
              <a:rPr lang="en-US" sz="2800" smtClean="0">
                <a:solidFill>
                  <a:schemeClr val="bg1"/>
                </a:solidFill>
              </a:rPr>
              <a:t>– in their hearts</a:t>
            </a:r>
            <a:r>
              <a:rPr lang="vi-VN" sz="2800" smtClean="0">
                <a:solidFill>
                  <a:srgbClr val="FFFF00"/>
                </a:solidFill>
              </a:rPr>
              <a:t> </a:t>
            </a:r>
            <a:endParaRPr lang="en-US" sz="2800" smtClean="0">
              <a:solidFill>
                <a:srgbClr val="FFFF00"/>
              </a:solidFill>
            </a:endParaRPr>
          </a:p>
          <a:p>
            <a:r>
              <a:rPr lang="vi-VN" sz="2800" smtClean="0">
                <a:solidFill>
                  <a:srgbClr val="FFFF00"/>
                </a:solidFill>
              </a:rPr>
              <a:t>vilokayanti</a:t>
            </a:r>
            <a:r>
              <a:rPr lang="en-US" sz="2800" smtClean="0">
                <a:solidFill>
                  <a:srgbClr val="FFFF00"/>
                </a:solidFill>
              </a:rPr>
              <a:t> 	</a:t>
            </a:r>
            <a:r>
              <a:rPr lang="en-US" sz="2800" smtClean="0">
                <a:solidFill>
                  <a:schemeClr val="bg1"/>
                </a:solidFill>
              </a:rPr>
              <a:t>- see</a:t>
            </a:r>
            <a:endParaRPr lang="vi-VN" sz="2800" smtClean="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apers.co/wallpaper/papers.co-mc56-wallpaper-galaxy-blue-7-starry-star-sky-24-wallpaper.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9</a:t>
            </a:fld>
            <a:endParaRPr lang="en-US"/>
          </a:p>
        </p:txBody>
      </p:sp>
      <p:sp>
        <p:nvSpPr>
          <p:cNvPr id="3" name="Rectangle 2"/>
          <p:cNvSpPr/>
          <p:nvPr/>
        </p:nvSpPr>
        <p:spPr>
          <a:xfrm>
            <a:off x="228600" y="57150"/>
            <a:ext cx="5334000" cy="4985980"/>
          </a:xfrm>
          <a:prstGeom prst="rect">
            <a:avLst/>
          </a:prstGeom>
        </p:spPr>
        <p:txBody>
          <a:bodyPr wrap="square">
            <a:spAutoFit/>
          </a:bodyPr>
          <a:lstStyle/>
          <a:p>
            <a:r>
              <a:rPr lang="vi-VN" sz="2800" smtClean="0">
                <a:solidFill>
                  <a:srgbClr val="FFFF00"/>
                </a:solidFill>
              </a:rPr>
              <a:t>yaḿ </a:t>
            </a:r>
            <a:r>
              <a:rPr lang="en-US" sz="2800" smtClean="0">
                <a:solidFill>
                  <a:srgbClr val="FFFF00"/>
                </a:solidFill>
              </a:rPr>
              <a:t>		</a:t>
            </a:r>
            <a:r>
              <a:rPr lang="en-US" sz="2800" smtClean="0">
                <a:solidFill>
                  <a:schemeClr val="bg1"/>
                </a:solidFill>
              </a:rPr>
              <a:t>- whom</a:t>
            </a:r>
          </a:p>
          <a:p>
            <a:r>
              <a:rPr lang="vi-VN" sz="2800" smtClean="0">
                <a:solidFill>
                  <a:srgbClr val="FFFF00"/>
                </a:solidFill>
              </a:rPr>
              <a:t>śyāma</a:t>
            </a:r>
            <a:r>
              <a:rPr lang="en-US" sz="2800" smtClean="0">
                <a:solidFill>
                  <a:srgbClr val="FFFF00"/>
                </a:solidFill>
              </a:rPr>
              <a:t>	</a:t>
            </a:r>
            <a:r>
              <a:rPr lang="en-US" sz="2800" smtClean="0">
                <a:solidFill>
                  <a:schemeClr val="bg1"/>
                </a:solidFill>
              </a:rPr>
              <a:t>- dark blue</a:t>
            </a:r>
          </a:p>
          <a:p>
            <a:r>
              <a:rPr lang="vi-VN" sz="2800" smtClean="0">
                <a:solidFill>
                  <a:srgbClr val="FFFF00"/>
                </a:solidFill>
              </a:rPr>
              <a:t>sundaram </a:t>
            </a:r>
            <a:r>
              <a:rPr lang="en-US" sz="2800" smtClean="0">
                <a:solidFill>
                  <a:srgbClr val="FFFF00"/>
                </a:solidFill>
              </a:rPr>
              <a:t>	</a:t>
            </a:r>
            <a:r>
              <a:rPr lang="en-US" sz="2800" smtClean="0">
                <a:solidFill>
                  <a:schemeClr val="bg1"/>
                </a:solidFill>
              </a:rPr>
              <a:t>- beautiful</a:t>
            </a:r>
          </a:p>
          <a:p>
            <a:r>
              <a:rPr lang="vi-VN" sz="2800" smtClean="0">
                <a:solidFill>
                  <a:srgbClr val="FFFF00"/>
                </a:solidFill>
              </a:rPr>
              <a:t>acintya</a:t>
            </a:r>
            <a:r>
              <a:rPr lang="en-US" sz="2800" smtClean="0">
                <a:solidFill>
                  <a:srgbClr val="FFFF00"/>
                </a:solidFill>
              </a:rPr>
              <a:t>	</a:t>
            </a:r>
            <a:r>
              <a:rPr lang="vi-VN" sz="2800" smtClean="0">
                <a:solidFill>
                  <a:schemeClr val="bg1"/>
                </a:solidFill>
              </a:rPr>
              <a:t>-</a:t>
            </a:r>
            <a:r>
              <a:rPr lang="en-US" sz="2800" smtClean="0">
                <a:solidFill>
                  <a:schemeClr val="bg1"/>
                </a:solidFill>
              </a:rPr>
              <a:t> inconceivable</a:t>
            </a:r>
          </a:p>
          <a:p>
            <a:r>
              <a:rPr lang="vi-VN" sz="2800" smtClean="0">
                <a:solidFill>
                  <a:srgbClr val="FFFF00"/>
                </a:solidFill>
              </a:rPr>
              <a:t>guṇa</a:t>
            </a:r>
            <a:r>
              <a:rPr lang="en-US" sz="2800" smtClean="0">
                <a:solidFill>
                  <a:srgbClr val="FFFF00"/>
                </a:solidFill>
              </a:rPr>
              <a:t>		</a:t>
            </a:r>
            <a:r>
              <a:rPr lang="vi-VN" sz="2800" smtClean="0">
                <a:solidFill>
                  <a:schemeClr val="bg1"/>
                </a:solidFill>
              </a:rPr>
              <a:t>-</a:t>
            </a:r>
            <a:r>
              <a:rPr lang="en-US" sz="2800" smtClean="0">
                <a:solidFill>
                  <a:schemeClr val="bg1"/>
                </a:solidFill>
              </a:rPr>
              <a:t> with attribues</a:t>
            </a:r>
          </a:p>
          <a:p>
            <a:r>
              <a:rPr lang="vi-VN" sz="2800" smtClean="0">
                <a:solidFill>
                  <a:srgbClr val="FFFF00"/>
                </a:solidFill>
              </a:rPr>
              <a:t>svarūpaḿ</a:t>
            </a:r>
            <a:r>
              <a:rPr lang="en-US" sz="2800" smtClean="0">
                <a:solidFill>
                  <a:srgbClr val="FFFF00"/>
                </a:solidFill>
              </a:rPr>
              <a:t>	</a:t>
            </a:r>
            <a:r>
              <a:rPr lang="en-US" sz="2800" smtClean="0">
                <a:solidFill>
                  <a:schemeClr val="bg1"/>
                </a:solidFill>
              </a:rPr>
              <a:t>- natural form</a:t>
            </a:r>
            <a:endParaRPr lang="vi-VN" sz="2800" smtClean="0">
              <a:solidFill>
                <a:schemeClr val="bg1"/>
              </a:solidFill>
            </a:endParaRPr>
          </a:p>
          <a:p>
            <a:r>
              <a:rPr lang="vi-VN" sz="2500" smtClean="0">
                <a:solidFill>
                  <a:srgbClr val="FFFF00"/>
                </a:solidFill>
              </a:rPr>
              <a:t>govindam </a:t>
            </a:r>
            <a:r>
              <a:rPr lang="en-US" sz="2500" smtClean="0">
                <a:solidFill>
                  <a:srgbClr val="FFFF00"/>
                </a:solidFill>
              </a:rPr>
              <a:t>	</a:t>
            </a:r>
            <a:r>
              <a:rPr lang="en-US" sz="2500" smtClean="0">
                <a:solidFill>
                  <a:schemeClr val="bg1"/>
                </a:solidFill>
              </a:rPr>
              <a:t>- Lord Govinda (Krsna)</a:t>
            </a:r>
            <a:r>
              <a:rPr lang="en-US" sz="2500" smtClean="0">
                <a:solidFill>
                  <a:srgbClr val="FFFF00"/>
                </a:solidFill>
              </a:rPr>
              <a:t> </a:t>
            </a:r>
          </a:p>
          <a:p>
            <a:r>
              <a:rPr lang="vi-VN" sz="2500" smtClean="0">
                <a:solidFill>
                  <a:srgbClr val="FFFF00"/>
                </a:solidFill>
              </a:rPr>
              <a:t>ādi</a:t>
            </a:r>
            <a:r>
              <a:rPr lang="en-US" sz="2500" smtClean="0">
                <a:solidFill>
                  <a:srgbClr val="FFFF00"/>
                </a:solidFill>
              </a:rPr>
              <a:t>		</a:t>
            </a:r>
            <a:r>
              <a:rPr lang="vi-VN" sz="2500" smtClean="0">
                <a:solidFill>
                  <a:schemeClr val="bg1"/>
                </a:solidFill>
              </a:rPr>
              <a:t>-</a:t>
            </a:r>
            <a:r>
              <a:rPr lang="en-US" sz="2500" smtClean="0">
                <a:solidFill>
                  <a:schemeClr val="bg1"/>
                </a:solidFill>
              </a:rPr>
              <a:t> original</a:t>
            </a:r>
          </a:p>
          <a:p>
            <a:r>
              <a:rPr lang="vi-VN" sz="2500" smtClean="0">
                <a:solidFill>
                  <a:srgbClr val="FFFF00"/>
                </a:solidFill>
              </a:rPr>
              <a:t>puruṣaḿ </a:t>
            </a:r>
            <a:r>
              <a:rPr lang="en-US" sz="2500" smtClean="0">
                <a:solidFill>
                  <a:srgbClr val="FFFF00"/>
                </a:solidFill>
              </a:rPr>
              <a:t>	</a:t>
            </a:r>
            <a:r>
              <a:rPr lang="en-US" sz="2500" smtClean="0">
                <a:solidFill>
                  <a:schemeClr val="bg1"/>
                </a:solidFill>
              </a:rPr>
              <a:t>- person</a:t>
            </a:r>
          </a:p>
          <a:p>
            <a:r>
              <a:rPr lang="vi-VN" sz="2500" smtClean="0">
                <a:solidFill>
                  <a:srgbClr val="FFFF00"/>
                </a:solidFill>
              </a:rPr>
              <a:t>tam </a:t>
            </a:r>
            <a:r>
              <a:rPr lang="en-US" sz="2500" smtClean="0">
                <a:solidFill>
                  <a:srgbClr val="FFFF00"/>
                </a:solidFill>
              </a:rPr>
              <a:t>		</a:t>
            </a:r>
            <a:r>
              <a:rPr lang="en-US" sz="2500" smtClean="0">
                <a:solidFill>
                  <a:schemeClr val="bg1"/>
                </a:solidFill>
              </a:rPr>
              <a:t>- Him</a:t>
            </a:r>
          </a:p>
          <a:p>
            <a:r>
              <a:rPr lang="vi-VN" sz="2500" smtClean="0">
                <a:solidFill>
                  <a:srgbClr val="FFFF00"/>
                </a:solidFill>
              </a:rPr>
              <a:t>ahaḿ </a:t>
            </a:r>
            <a:r>
              <a:rPr lang="en-US" sz="2500" smtClean="0">
                <a:solidFill>
                  <a:srgbClr val="FFFF00"/>
                </a:solidFill>
              </a:rPr>
              <a:t>		</a:t>
            </a:r>
            <a:r>
              <a:rPr lang="en-US" sz="2500" smtClean="0">
                <a:solidFill>
                  <a:schemeClr val="bg1"/>
                </a:solidFill>
              </a:rPr>
              <a:t>- I</a:t>
            </a:r>
          </a:p>
          <a:p>
            <a:r>
              <a:rPr lang="vi-VN" sz="2500" smtClean="0">
                <a:solidFill>
                  <a:srgbClr val="FFFF00"/>
                </a:solidFill>
              </a:rPr>
              <a:t>bhajāmi</a:t>
            </a:r>
            <a:r>
              <a:rPr lang="en-US" sz="2500" smtClean="0">
                <a:solidFill>
                  <a:srgbClr val="FFFF00"/>
                </a:solidFill>
              </a:rPr>
              <a:t>	</a:t>
            </a:r>
            <a:r>
              <a:rPr lang="en-US" sz="2500" smtClean="0">
                <a:solidFill>
                  <a:schemeClr val="bg1"/>
                </a:solidFill>
              </a:rPr>
              <a:t>- worship</a:t>
            </a:r>
            <a:endParaRPr lang="vi-VN" sz="2500">
              <a:solidFill>
                <a:schemeClr val="bg1"/>
              </a:solidFill>
            </a:endParaRPr>
          </a:p>
        </p:txBody>
      </p:sp>
      <p:pic>
        <p:nvPicPr>
          <p:cNvPr id="4" name="Picture 2" descr="http://api.ning.com/files/m0oBnZNX-Vb8V4B9F7YmnJPW2abY5S3YcpcfyUrVk9iuDqODy8aMtL7b1Nf1Q1vobLxxvzvTNz0QZyQIAAshjW1bHMUbDNXSKUlbRgNlWVw_/UNIVERS.jpg"/>
          <p:cNvPicPr>
            <a:picLocks noChangeAspect="1" noChangeArrowheads="1"/>
          </p:cNvPicPr>
          <p:nvPr/>
        </p:nvPicPr>
        <p:blipFill>
          <a:blip r:embed="rId4" cstate="print"/>
          <a:srcRect/>
          <a:stretch>
            <a:fillRect/>
          </a:stretch>
        </p:blipFill>
        <p:spPr bwMode="auto">
          <a:xfrm>
            <a:off x="5638800" y="0"/>
            <a:ext cx="3505200" cy="51435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109588</TotalTime>
  <Words>1303</Words>
  <Application>Microsoft Office PowerPoint</Application>
  <PresentationFormat>On-screen Show (16:9)</PresentationFormat>
  <Paragraphs>321</Paragraphs>
  <Slides>43</Slides>
  <Notes>31</Notes>
  <HiddenSlides>0</HiddenSlides>
  <MMClips>2</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Bhagvati kanta Dasa</cp:lastModifiedBy>
  <cp:revision>9818</cp:revision>
  <dcterms:created xsi:type="dcterms:W3CDTF">2007-12-30T00:59:16Z</dcterms:created>
  <dcterms:modified xsi:type="dcterms:W3CDTF">2015-11-07T11:43:59Z</dcterms:modified>
</cp:coreProperties>
</file>